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  <p:sldMasterId id="2147483707" r:id="rId5"/>
  </p:sldMasterIdLst>
  <p:notesMasterIdLst>
    <p:notesMasterId r:id="rId27"/>
  </p:notesMasterIdLst>
  <p:handoutMasterIdLst>
    <p:handoutMasterId r:id="rId28"/>
  </p:handoutMasterIdLst>
  <p:sldIdLst>
    <p:sldId id="1022" r:id="rId6"/>
    <p:sldId id="1024" r:id="rId7"/>
    <p:sldId id="1032" r:id="rId8"/>
    <p:sldId id="1023" r:id="rId9"/>
    <p:sldId id="1033" r:id="rId10"/>
    <p:sldId id="1025" r:id="rId11"/>
    <p:sldId id="1034" r:id="rId12"/>
    <p:sldId id="1026" r:id="rId13"/>
    <p:sldId id="1035" r:id="rId14"/>
    <p:sldId id="1027" r:id="rId15"/>
    <p:sldId id="1036" r:id="rId16"/>
    <p:sldId id="1028" r:id="rId17"/>
    <p:sldId id="1037" r:id="rId18"/>
    <p:sldId id="1029" r:id="rId19"/>
    <p:sldId id="1038" r:id="rId20"/>
    <p:sldId id="1030" r:id="rId21"/>
    <p:sldId id="1039" r:id="rId22"/>
    <p:sldId id="1031" r:id="rId23"/>
    <p:sldId id="1040" r:id="rId24"/>
    <p:sldId id="1041" r:id="rId25"/>
    <p:sldId id="104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33AD6-F49E-4F50-B842-3E56E220A967}" v="3" dt="2024-04-05T08:55:10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61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ua, Sabine" userId="5563f14d-3777-4e13-a584-c6b60d0c8015" providerId="ADAL" clId="{23333AD6-F49E-4F50-B842-3E56E220A967}"/>
    <pc:docChg chg="custSel modSld">
      <pc:chgData name="Montua, Sabine" userId="5563f14d-3777-4e13-a584-c6b60d0c8015" providerId="ADAL" clId="{23333AD6-F49E-4F50-B842-3E56E220A967}" dt="2024-04-23T06:49:16.636" v="73" actId="1036"/>
      <pc:docMkLst>
        <pc:docMk/>
      </pc:docMkLst>
      <pc:sldChg chg="modSp mod">
        <pc:chgData name="Montua, Sabine" userId="5563f14d-3777-4e13-a584-c6b60d0c8015" providerId="ADAL" clId="{23333AD6-F49E-4F50-B842-3E56E220A967}" dt="2024-04-23T06:45:11.408" v="8" actId="1076"/>
        <pc:sldMkLst>
          <pc:docMk/>
          <pc:sldMk cId="1776042998" sldId="1022"/>
        </pc:sldMkLst>
        <pc:spChg chg="mod">
          <ac:chgData name="Montua, Sabine" userId="5563f14d-3777-4e13-a584-c6b60d0c8015" providerId="ADAL" clId="{23333AD6-F49E-4F50-B842-3E56E220A967}" dt="2024-04-23T06:44:57.512" v="7" actId="5793"/>
          <ac:spMkLst>
            <pc:docMk/>
            <pc:sldMk cId="1776042998" sldId="1022"/>
            <ac:spMk id="2" creationId="{DEF35395-97A7-4C39-B1EB-FD5D998300FF}"/>
          </ac:spMkLst>
        </pc:spChg>
        <pc:picChg chg="mod">
          <ac:chgData name="Montua, Sabine" userId="5563f14d-3777-4e13-a584-c6b60d0c8015" providerId="ADAL" clId="{23333AD6-F49E-4F50-B842-3E56E220A967}" dt="2024-04-23T06:45:11.408" v="8" actId="1076"/>
          <ac:picMkLst>
            <pc:docMk/>
            <pc:sldMk cId="1776042998" sldId="1022"/>
            <ac:picMk id="11" creationId="{573B9CDE-74BE-40E5-8C5F-17840F1B06EE}"/>
          </ac:picMkLst>
        </pc:picChg>
      </pc:sldChg>
      <pc:sldChg chg="delSp mod">
        <pc:chgData name="Montua, Sabine" userId="5563f14d-3777-4e13-a584-c6b60d0c8015" providerId="ADAL" clId="{23333AD6-F49E-4F50-B842-3E56E220A967}" dt="2024-04-23T06:45:26.534" v="10" actId="478"/>
        <pc:sldMkLst>
          <pc:docMk/>
          <pc:sldMk cId="1517275669" sldId="1023"/>
        </pc:sldMkLst>
        <pc:spChg chg="del">
          <ac:chgData name="Montua, Sabine" userId="5563f14d-3777-4e13-a584-c6b60d0c8015" providerId="ADAL" clId="{23333AD6-F49E-4F50-B842-3E56E220A967}" dt="2024-04-23T06:45:26.534" v="10" actId="478"/>
          <ac:spMkLst>
            <pc:docMk/>
            <pc:sldMk cId="1517275669" sldId="1023"/>
            <ac:spMk id="4" creationId="{BA97697E-9E4E-54AB-470D-A70CD9CB5268}"/>
          </ac:spMkLst>
        </pc:spChg>
      </pc:sldChg>
      <pc:sldChg chg="delSp modSp mod">
        <pc:chgData name="Montua, Sabine" userId="5563f14d-3777-4e13-a584-c6b60d0c8015" providerId="ADAL" clId="{23333AD6-F49E-4F50-B842-3E56E220A967}" dt="2024-04-23T06:49:16.636" v="73" actId="1036"/>
        <pc:sldMkLst>
          <pc:docMk/>
          <pc:sldMk cId="4147224299" sldId="1024"/>
        </pc:sldMkLst>
        <pc:spChg chg="del mod">
          <ac:chgData name="Montua, Sabine" userId="5563f14d-3777-4e13-a584-c6b60d0c8015" providerId="ADAL" clId="{23333AD6-F49E-4F50-B842-3E56E220A967}" dt="2024-04-05T08:55:10.435" v="2" actId="478"/>
          <ac:spMkLst>
            <pc:docMk/>
            <pc:sldMk cId="4147224299" sldId="1024"/>
            <ac:spMk id="4" creationId="{BA97697E-9E4E-54AB-470D-A70CD9CB5268}"/>
          </ac:spMkLst>
        </pc:spChg>
        <pc:spChg chg="mod">
          <ac:chgData name="Montua, Sabine" userId="5563f14d-3777-4e13-a584-c6b60d0c8015" providerId="ADAL" clId="{23333AD6-F49E-4F50-B842-3E56E220A967}" dt="2024-04-23T06:49:16.636" v="73" actId="1036"/>
          <ac:spMkLst>
            <pc:docMk/>
            <pc:sldMk cId="4147224299" sldId="1024"/>
            <ac:spMk id="5" creationId="{7FCFCBD4-DFBE-A2D3-42AE-ADD8DD2C19E4}"/>
          </ac:spMkLst>
        </pc:spChg>
      </pc:sldChg>
      <pc:sldChg chg="delSp modSp mod">
        <pc:chgData name="Montua, Sabine" userId="5563f14d-3777-4e13-a584-c6b60d0c8015" providerId="ADAL" clId="{23333AD6-F49E-4F50-B842-3E56E220A967}" dt="2024-04-23T06:45:55.628" v="14" actId="1076"/>
        <pc:sldMkLst>
          <pc:docMk/>
          <pc:sldMk cId="2979925667" sldId="1025"/>
        </pc:sldMkLst>
        <pc:spChg chg="del">
          <ac:chgData name="Montua, Sabine" userId="5563f14d-3777-4e13-a584-c6b60d0c8015" providerId="ADAL" clId="{23333AD6-F49E-4F50-B842-3E56E220A967}" dt="2024-04-23T06:45:51.317" v="13" actId="478"/>
          <ac:spMkLst>
            <pc:docMk/>
            <pc:sldMk cId="2979925667" sldId="1025"/>
            <ac:spMk id="4" creationId="{BA97697E-9E4E-54AB-470D-A70CD9CB5268}"/>
          </ac:spMkLst>
        </pc:spChg>
        <pc:spChg chg="mod">
          <ac:chgData name="Montua, Sabine" userId="5563f14d-3777-4e13-a584-c6b60d0c8015" providerId="ADAL" clId="{23333AD6-F49E-4F50-B842-3E56E220A967}" dt="2024-04-23T06:45:55.628" v="14" actId="1076"/>
          <ac:spMkLst>
            <pc:docMk/>
            <pc:sldMk cId="2979925667" sldId="1025"/>
            <ac:spMk id="5" creationId="{7FCFCBD4-DFBE-A2D3-42AE-ADD8DD2C19E4}"/>
          </ac:spMkLst>
        </pc:spChg>
      </pc:sldChg>
      <pc:sldChg chg="delSp mod">
        <pc:chgData name="Montua, Sabine" userId="5563f14d-3777-4e13-a584-c6b60d0c8015" providerId="ADAL" clId="{23333AD6-F49E-4F50-B842-3E56E220A967}" dt="2024-04-23T06:46:16.017" v="18" actId="478"/>
        <pc:sldMkLst>
          <pc:docMk/>
          <pc:sldMk cId="759271165" sldId="1026"/>
        </pc:sldMkLst>
        <pc:spChg chg="del">
          <ac:chgData name="Montua, Sabine" userId="5563f14d-3777-4e13-a584-c6b60d0c8015" providerId="ADAL" clId="{23333AD6-F49E-4F50-B842-3E56E220A967}" dt="2024-04-23T06:46:16.017" v="18" actId="478"/>
          <ac:spMkLst>
            <pc:docMk/>
            <pc:sldMk cId="759271165" sldId="1026"/>
            <ac:spMk id="4" creationId="{BA97697E-9E4E-54AB-470D-A70CD9CB5268}"/>
          </ac:spMkLst>
        </pc:spChg>
      </pc:sldChg>
      <pc:sldChg chg="delSp modSp mod">
        <pc:chgData name="Montua, Sabine" userId="5563f14d-3777-4e13-a584-c6b60d0c8015" providerId="ADAL" clId="{23333AD6-F49E-4F50-B842-3E56E220A967}" dt="2024-04-23T06:46:41.836" v="22" actId="1076"/>
        <pc:sldMkLst>
          <pc:docMk/>
          <pc:sldMk cId="2811060498" sldId="1027"/>
        </pc:sldMkLst>
        <pc:spChg chg="del">
          <ac:chgData name="Montua, Sabine" userId="5563f14d-3777-4e13-a584-c6b60d0c8015" providerId="ADAL" clId="{23333AD6-F49E-4F50-B842-3E56E220A967}" dt="2024-04-23T06:46:35.643" v="21" actId="478"/>
          <ac:spMkLst>
            <pc:docMk/>
            <pc:sldMk cId="2811060498" sldId="1027"/>
            <ac:spMk id="4" creationId="{BA97697E-9E4E-54AB-470D-A70CD9CB5268}"/>
          </ac:spMkLst>
        </pc:spChg>
        <pc:spChg chg="mod">
          <ac:chgData name="Montua, Sabine" userId="5563f14d-3777-4e13-a584-c6b60d0c8015" providerId="ADAL" clId="{23333AD6-F49E-4F50-B842-3E56E220A967}" dt="2024-04-23T06:46:41.836" v="22" actId="1076"/>
          <ac:spMkLst>
            <pc:docMk/>
            <pc:sldMk cId="2811060498" sldId="1027"/>
            <ac:spMk id="5" creationId="{7FCFCBD4-DFBE-A2D3-42AE-ADD8DD2C19E4}"/>
          </ac:spMkLst>
        </pc:spChg>
      </pc:sldChg>
      <pc:sldChg chg="delSp mod">
        <pc:chgData name="Montua, Sabine" userId="5563f14d-3777-4e13-a584-c6b60d0c8015" providerId="ADAL" clId="{23333AD6-F49E-4F50-B842-3E56E220A967}" dt="2024-04-23T06:46:59.599" v="26" actId="478"/>
        <pc:sldMkLst>
          <pc:docMk/>
          <pc:sldMk cId="1310039694" sldId="1028"/>
        </pc:sldMkLst>
        <pc:spChg chg="del">
          <ac:chgData name="Montua, Sabine" userId="5563f14d-3777-4e13-a584-c6b60d0c8015" providerId="ADAL" clId="{23333AD6-F49E-4F50-B842-3E56E220A967}" dt="2024-04-23T06:46:59.599" v="26" actId="478"/>
          <ac:spMkLst>
            <pc:docMk/>
            <pc:sldMk cId="1310039694" sldId="1028"/>
            <ac:spMk id="4" creationId="{BA97697E-9E4E-54AB-470D-A70CD9CB5268}"/>
          </ac:spMkLst>
        </pc:spChg>
      </pc:sldChg>
      <pc:sldChg chg="delSp modSp mod">
        <pc:chgData name="Montua, Sabine" userId="5563f14d-3777-4e13-a584-c6b60d0c8015" providerId="ADAL" clId="{23333AD6-F49E-4F50-B842-3E56E220A967}" dt="2024-04-23T06:47:25.717" v="30" actId="1076"/>
        <pc:sldMkLst>
          <pc:docMk/>
          <pc:sldMk cId="86115683" sldId="1029"/>
        </pc:sldMkLst>
        <pc:spChg chg="del">
          <ac:chgData name="Montua, Sabine" userId="5563f14d-3777-4e13-a584-c6b60d0c8015" providerId="ADAL" clId="{23333AD6-F49E-4F50-B842-3E56E220A967}" dt="2024-04-23T06:47:18.857" v="29" actId="478"/>
          <ac:spMkLst>
            <pc:docMk/>
            <pc:sldMk cId="86115683" sldId="1029"/>
            <ac:spMk id="4" creationId="{BA97697E-9E4E-54AB-470D-A70CD9CB5268}"/>
          </ac:spMkLst>
        </pc:spChg>
        <pc:spChg chg="mod">
          <ac:chgData name="Montua, Sabine" userId="5563f14d-3777-4e13-a584-c6b60d0c8015" providerId="ADAL" clId="{23333AD6-F49E-4F50-B842-3E56E220A967}" dt="2024-04-23T06:47:25.717" v="30" actId="1076"/>
          <ac:spMkLst>
            <pc:docMk/>
            <pc:sldMk cId="86115683" sldId="1029"/>
            <ac:spMk id="5" creationId="{7FCFCBD4-DFBE-A2D3-42AE-ADD8DD2C19E4}"/>
          </ac:spMkLst>
        </pc:spChg>
      </pc:sldChg>
      <pc:sldChg chg="delSp modSp mod">
        <pc:chgData name="Montua, Sabine" userId="5563f14d-3777-4e13-a584-c6b60d0c8015" providerId="ADAL" clId="{23333AD6-F49E-4F50-B842-3E56E220A967}" dt="2024-04-23T06:47:56.171" v="36" actId="1076"/>
        <pc:sldMkLst>
          <pc:docMk/>
          <pc:sldMk cId="3508742286" sldId="1030"/>
        </pc:sldMkLst>
        <pc:spChg chg="del">
          <ac:chgData name="Montua, Sabine" userId="5563f14d-3777-4e13-a584-c6b60d0c8015" providerId="ADAL" clId="{23333AD6-F49E-4F50-B842-3E56E220A967}" dt="2024-04-23T06:47:51.531" v="35" actId="478"/>
          <ac:spMkLst>
            <pc:docMk/>
            <pc:sldMk cId="3508742286" sldId="1030"/>
            <ac:spMk id="4" creationId="{BA97697E-9E4E-54AB-470D-A70CD9CB5268}"/>
          </ac:spMkLst>
        </pc:spChg>
        <pc:spChg chg="mod">
          <ac:chgData name="Montua, Sabine" userId="5563f14d-3777-4e13-a584-c6b60d0c8015" providerId="ADAL" clId="{23333AD6-F49E-4F50-B842-3E56E220A967}" dt="2024-04-23T06:47:56.171" v="36" actId="1076"/>
          <ac:spMkLst>
            <pc:docMk/>
            <pc:sldMk cId="3508742286" sldId="1030"/>
            <ac:spMk id="5" creationId="{7FCFCBD4-DFBE-A2D3-42AE-ADD8DD2C19E4}"/>
          </ac:spMkLst>
        </pc:spChg>
      </pc:sldChg>
      <pc:sldChg chg="delSp modSp mod">
        <pc:chgData name="Montua, Sabine" userId="5563f14d-3777-4e13-a584-c6b60d0c8015" providerId="ADAL" clId="{23333AD6-F49E-4F50-B842-3E56E220A967}" dt="2024-04-23T06:48:36.200" v="42" actId="1076"/>
        <pc:sldMkLst>
          <pc:docMk/>
          <pc:sldMk cId="2657148114" sldId="1031"/>
        </pc:sldMkLst>
        <pc:spChg chg="del">
          <ac:chgData name="Montua, Sabine" userId="5563f14d-3777-4e13-a584-c6b60d0c8015" providerId="ADAL" clId="{23333AD6-F49E-4F50-B842-3E56E220A967}" dt="2024-04-23T06:48:31.088" v="41" actId="478"/>
          <ac:spMkLst>
            <pc:docMk/>
            <pc:sldMk cId="2657148114" sldId="1031"/>
            <ac:spMk id="4" creationId="{BA97697E-9E4E-54AB-470D-A70CD9CB5268}"/>
          </ac:spMkLst>
        </pc:spChg>
        <pc:spChg chg="mod">
          <ac:chgData name="Montua, Sabine" userId="5563f14d-3777-4e13-a584-c6b60d0c8015" providerId="ADAL" clId="{23333AD6-F49E-4F50-B842-3E56E220A967}" dt="2024-04-23T06:48:36.200" v="42" actId="1076"/>
          <ac:spMkLst>
            <pc:docMk/>
            <pc:sldMk cId="2657148114" sldId="1031"/>
            <ac:spMk id="5" creationId="{7FCFCBD4-DFBE-A2D3-42AE-ADD8DD2C19E4}"/>
          </ac:spMkLst>
        </pc:spChg>
      </pc:sldChg>
      <pc:sldChg chg="delSp mod">
        <pc:chgData name="Montua, Sabine" userId="5563f14d-3777-4e13-a584-c6b60d0c8015" providerId="ADAL" clId="{23333AD6-F49E-4F50-B842-3E56E220A967}" dt="2024-04-23T06:45:19.592" v="9" actId="478"/>
        <pc:sldMkLst>
          <pc:docMk/>
          <pc:sldMk cId="3497878436" sldId="1032"/>
        </pc:sldMkLst>
        <pc:spChg chg="del">
          <ac:chgData name="Montua, Sabine" userId="5563f14d-3777-4e13-a584-c6b60d0c8015" providerId="ADAL" clId="{23333AD6-F49E-4F50-B842-3E56E220A967}" dt="2024-04-23T06:45:19.592" v="9" actId="478"/>
          <ac:spMkLst>
            <pc:docMk/>
            <pc:sldMk cId="3497878436" sldId="1032"/>
            <ac:spMk id="4" creationId="{BA97697E-9E4E-54AB-470D-A70CD9CB5268}"/>
          </ac:spMkLst>
        </pc:spChg>
      </pc:sldChg>
      <pc:sldChg chg="delSp mod">
        <pc:chgData name="Montua, Sabine" userId="5563f14d-3777-4e13-a584-c6b60d0c8015" providerId="ADAL" clId="{23333AD6-F49E-4F50-B842-3E56E220A967}" dt="2024-04-23T06:45:35.542" v="11" actId="478"/>
        <pc:sldMkLst>
          <pc:docMk/>
          <pc:sldMk cId="1667402757" sldId="1033"/>
        </pc:sldMkLst>
        <pc:spChg chg="del">
          <ac:chgData name="Montua, Sabine" userId="5563f14d-3777-4e13-a584-c6b60d0c8015" providerId="ADAL" clId="{23333AD6-F49E-4F50-B842-3E56E220A967}" dt="2024-04-23T06:45:35.542" v="11" actId="478"/>
          <ac:spMkLst>
            <pc:docMk/>
            <pc:sldMk cId="1667402757" sldId="1033"/>
            <ac:spMk id="4" creationId="{BA97697E-9E4E-54AB-470D-A70CD9CB5268}"/>
          </ac:spMkLst>
        </pc:spChg>
      </pc:sldChg>
      <pc:sldChg chg="delSp modSp mod">
        <pc:chgData name="Montua, Sabine" userId="5563f14d-3777-4e13-a584-c6b60d0c8015" providerId="ADAL" clId="{23333AD6-F49E-4F50-B842-3E56E220A967}" dt="2024-04-23T06:46:09.780" v="17" actId="1076"/>
        <pc:sldMkLst>
          <pc:docMk/>
          <pc:sldMk cId="965863058" sldId="1034"/>
        </pc:sldMkLst>
        <pc:spChg chg="del">
          <ac:chgData name="Montua, Sabine" userId="5563f14d-3777-4e13-a584-c6b60d0c8015" providerId="ADAL" clId="{23333AD6-F49E-4F50-B842-3E56E220A967}" dt="2024-04-23T06:46:05.710" v="16" actId="478"/>
          <ac:spMkLst>
            <pc:docMk/>
            <pc:sldMk cId="965863058" sldId="1034"/>
            <ac:spMk id="4" creationId="{BA97697E-9E4E-54AB-470D-A70CD9CB5268}"/>
          </ac:spMkLst>
        </pc:spChg>
        <pc:spChg chg="mod">
          <ac:chgData name="Montua, Sabine" userId="5563f14d-3777-4e13-a584-c6b60d0c8015" providerId="ADAL" clId="{23333AD6-F49E-4F50-B842-3E56E220A967}" dt="2024-04-23T06:46:09.780" v="17" actId="1076"/>
          <ac:spMkLst>
            <pc:docMk/>
            <pc:sldMk cId="965863058" sldId="1034"/>
            <ac:spMk id="5" creationId="{7FCFCBD4-DFBE-A2D3-42AE-ADD8DD2C19E4}"/>
          </ac:spMkLst>
        </pc:spChg>
      </pc:sldChg>
      <pc:sldChg chg="delSp modSp mod">
        <pc:chgData name="Montua, Sabine" userId="5563f14d-3777-4e13-a584-c6b60d0c8015" providerId="ADAL" clId="{23333AD6-F49E-4F50-B842-3E56E220A967}" dt="2024-04-23T06:46:21.609" v="19" actId="478"/>
        <pc:sldMkLst>
          <pc:docMk/>
          <pc:sldMk cId="3422784070" sldId="1035"/>
        </pc:sldMkLst>
        <pc:spChg chg="mod">
          <ac:chgData name="Montua, Sabine" userId="5563f14d-3777-4e13-a584-c6b60d0c8015" providerId="ADAL" clId="{23333AD6-F49E-4F50-B842-3E56E220A967}" dt="2024-04-05T07:39:47.347" v="0" actId="108"/>
          <ac:spMkLst>
            <pc:docMk/>
            <pc:sldMk cId="3422784070" sldId="1035"/>
            <ac:spMk id="3" creationId="{CB4E298A-E2F2-C7B4-A957-CDF799AEB9A1}"/>
          </ac:spMkLst>
        </pc:spChg>
        <pc:spChg chg="del">
          <ac:chgData name="Montua, Sabine" userId="5563f14d-3777-4e13-a584-c6b60d0c8015" providerId="ADAL" clId="{23333AD6-F49E-4F50-B842-3E56E220A967}" dt="2024-04-23T06:46:21.609" v="19" actId="478"/>
          <ac:spMkLst>
            <pc:docMk/>
            <pc:sldMk cId="3422784070" sldId="1035"/>
            <ac:spMk id="4" creationId="{BA97697E-9E4E-54AB-470D-A70CD9CB5268}"/>
          </ac:spMkLst>
        </pc:spChg>
      </pc:sldChg>
      <pc:sldChg chg="delSp modSp mod">
        <pc:chgData name="Montua, Sabine" userId="5563f14d-3777-4e13-a584-c6b60d0c8015" providerId="ADAL" clId="{23333AD6-F49E-4F50-B842-3E56E220A967}" dt="2024-04-23T06:46:55.259" v="25" actId="1076"/>
        <pc:sldMkLst>
          <pc:docMk/>
          <pc:sldMk cId="3985772596" sldId="1036"/>
        </pc:sldMkLst>
        <pc:spChg chg="del">
          <ac:chgData name="Montua, Sabine" userId="5563f14d-3777-4e13-a584-c6b60d0c8015" providerId="ADAL" clId="{23333AD6-F49E-4F50-B842-3E56E220A967}" dt="2024-04-23T06:46:50.459" v="24" actId="478"/>
          <ac:spMkLst>
            <pc:docMk/>
            <pc:sldMk cId="3985772596" sldId="1036"/>
            <ac:spMk id="4" creationId="{BA97697E-9E4E-54AB-470D-A70CD9CB5268}"/>
          </ac:spMkLst>
        </pc:spChg>
        <pc:spChg chg="mod">
          <ac:chgData name="Montua, Sabine" userId="5563f14d-3777-4e13-a584-c6b60d0c8015" providerId="ADAL" clId="{23333AD6-F49E-4F50-B842-3E56E220A967}" dt="2024-04-23T06:46:55.259" v="25" actId="1076"/>
          <ac:spMkLst>
            <pc:docMk/>
            <pc:sldMk cId="3985772596" sldId="1036"/>
            <ac:spMk id="5" creationId="{7FCFCBD4-DFBE-A2D3-42AE-ADD8DD2C19E4}"/>
          </ac:spMkLst>
        </pc:spChg>
      </pc:sldChg>
      <pc:sldChg chg="delSp mod">
        <pc:chgData name="Montua, Sabine" userId="5563f14d-3777-4e13-a584-c6b60d0c8015" providerId="ADAL" clId="{23333AD6-F49E-4F50-B842-3E56E220A967}" dt="2024-04-23T06:47:05.585" v="27" actId="478"/>
        <pc:sldMkLst>
          <pc:docMk/>
          <pc:sldMk cId="745530397" sldId="1037"/>
        </pc:sldMkLst>
        <pc:spChg chg="del">
          <ac:chgData name="Montua, Sabine" userId="5563f14d-3777-4e13-a584-c6b60d0c8015" providerId="ADAL" clId="{23333AD6-F49E-4F50-B842-3E56E220A967}" dt="2024-04-23T06:47:05.585" v="27" actId="478"/>
          <ac:spMkLst>
            <pc:docMk/>
            <pc:sldMk cId="745530397" sldId="1037"/>
            <ac:spMk id="4" creationId="{BA97697E-9E4E-54AB-470D-A70CD9CB5268}"/>
          </ac:spMkLst>
        </pc:spChg>
      </pc:sldChg>
      <pc:sldChg chg="delSp modSp mod">
        <pc:chgData name="Montua, Sabine" userId="5563f14d-3777-4e13-a584-c6b60d0c8015" providerId="ADAL" clId="{23333AD6-F49E-4F50-B842-3E56E220A967}" dt="2024-04-23T06:47:41.830" v="33" actId="1076"/>
        <pc:sldMkLst>
          <pc:docMk/>
          <pc:sldMk cId="1632234238" sldId="1038"/>
        </pc:sldMkLst>
        <pc:spChg chg="del">
          <ac:chgData name="Montua, Sabine" userId="5563f14d-3777-4e13-a584-c6b60d0c8015" providerId="ADAL" clId="{23333AD6-F49E-4F50-B842-3E56E220A967}" dt="2024-04-23T06:47:36.687" v="32" actId="478"/>
          <ac:spMkLst>
            <pc:docMk/>
            <pc:sldMk cId="1632234238" sldId="1038"/>
            <ac:spMk id="4" creationId="{BA97697E-9E4E-54AB-470D-A70CD9CB5268}"/>
          </ac:spMkLst>
        </pc:spChg>
        <pc:spChg chg="mod">
          <ac:chgData name="Montua, Sabine" userId="5563f14d-3777-4e13-a584-c6b60d0c8015" providerId="ADAL" clId="{23333AD6-F49E-4F50-B842-3E56E220A967}" dt="2024-04-23T06:47:41.830" v="33" actId="1076"/>
          <ac:spMkLst>
            <pc:docMk/>
            <pc:sldMk cId="1632234238" sldId="1038"/>
            <ac:spMk id="5" creationId="{7FCFCBD4-DFBE-A2D3-42AE-ADD8DD2C19E4}"/>
          </ac:spMkLst>
        </pc:spChg>
      </pc:sldChg>
      <pc:sldChg chg="delSp modSp mod">
        <pc:chgData name="Montua, Sabine" userId="5563f14d-3777-4e13-a584-c6b60d0c8015" providerId="ADAL" clId="{23333AD6-F49E-4F50-B842-3E56E220A967}" dt="2024-04-23T06:48:15.324" v="39" actId="1076"/>
        <pc:sldMkLst>
          <pc:docMk/>
          <pc:sldMk cId="2930427007" sldId="1039"/>
        </pc:sldMkLst>
        <pc:spChg chg="del">
          <ac:chgData name="Montua, Sabine" userId="5563f14d-3777-4e13-a584-c6b60d0c8015" providerId="ADAL" clId="{23333AD6-F49E-4F50-B842-3E56E220A967}" dt="2024-04-23T06:48:07.443" v="38" actId="478"/>
          <ac:spMkLst>
            <pc:docMk/>
            <pc:sldMk cId="2930427007" sldId="1039"/>
            <ac:spMk id="4" creationId="{BA97697E-9E4E-54AB-470D-A70CD9CB5268}"/>
          </ac:spMkLst>
        </pc:spChg>
        <pc:spChg chg="mod">
          <ac:chgData name="Montua, Sabine" userId="5563f14d-3777-4e13-a584-c6b60d0c8015" providerId="ADAL" clId="{23333AD6-F49E-4F50-B842-3E56E220A967}" dt="2024-04-23T06:48:15.324" v="39" actId="1076"/>
          <ac:spMkLst>
            <pc:docMk/>
            <pc:sldMk cId="2930427007" sldId="1039"/>
            <ac:spMk id="5" creationId="{7FCFCBD4-DFBE-A2D3-42AE-ADD8DD2C19E4}"/>
          </ac:spMkLst>
        </pc:spChg>
      </pc:sldChg>
      <pc:sldChg chg="delSp modSp mod">
        <pc:chgData name="Montua, Sabine" userId="5563f14d-3777-4e13-a584-c6b60d0c8015" providerId="ADAL" clId="{23333AD6-F49E-4F50-B842-3E56E220A967}" dt="2024-04-23T06:48:48.583" v="45" actId="1076"/>
        <pc:sldMkLst>
          <pc:docMk/>
          <pc:sldMk cId="39467316" sldId="1040"/>
        </pc:sldMkLst>
        <pc:spChg chg="del">
          <ac:chgData name="Montua, Sabine" userId="5563f14d-3777-4e13-a584-c6b60d0c8015" providerId="ADAL" clId="{23333AD6-F49E-4F50-B842-3E56E220A967}" dt="2024-04-23T06:48:43.699" v="44" actId="478"/>
          <ac:spMkLst>
            <pc:docMk/>
            <pc:sldMk cId="39467316" sldId="1040"/>
            <ac:spMk id="4" creationId="{BA97697E-9E4E-54AB-470D-A70CD9CB5268}"/>
          </ac:spMkLst>
        </pc:spChg>
        <pc:spChg chg="mod">
          <ac:chgData name="Montua, Sabine" userId="5563f14d-3777-4e13-a584-c6b60d0c8015" providerId="ADAL" clId="{23333AD6-F49E-4F50-B842-3E56E220A967}" dt="2024-04-23T06:48:48.583" v="45" actId="1076"/>
          <ac:spMkLst>
            <pc:docMk/>
            <pc:sldMk cId="39467316" sldId="1040"/>
            <ac:spMk id="5" creationId="{7FCFCBD4-DFBE-A2D3-42AE-ADD8DD2C19E4}"/>
          </ac:spMkLst>
        </pc:spChg>
      </pc:sldChg>
    </pc:docChg>
  </pc:docChgLst>
  <pc:docChgLst>
    <pc:chgData name="Michalski, Linda" userId="8ee65eeb-7d46-4334-9731-11ca815155eb" providerId="ADAL" clId="{F675A7FE-CD02-414A-ACFB-30FADB0448EA}"/>
    <pc:docChg chg="undo custSel addSld modSld">
      <pc:chgData name="Michalski, Linda" userId="8ee65eeb-7d46-4334-9731-11ca815155eb" providerId="ADAL" clId="{F675A7FE-CD02-414A-ACFB-30FADB0448EA}" dt="2024-04-03T09:14:44.022" v="551" actId="20577"/>
      <pc:docMkLst>
        <pc:docMk/>
      </pc:docMkLst>
      <pc:sldChg chg="addSp modSp modAnim">
        <pc:chgData name="Michalski, Linda" userId="8ee65eeb-7d46-4334-9731-11ca815155eb" providerId="ADAL" clId="{F675A7FE-CD02-414A-ACFB-30FADB0448EA}" dt="2024-04-03T08:26:47.704" v="161"/>
        <pc:sldMkLst>
          <pc:docMk/>
          <pc:sldMk cId="1517275669" sldId="1023"/>
        </pc:sldMkLst>
        <pc:spChg chg="add mod">
          <ac:chgData name="Michalski, Linda" userId="8ee65eeb-7d46-4334-9731-11ca815155eb" providerId="ADAL" clId="{F675A7FE-CD02-414A-ACFB-30FADB0448EA}" dt="2024-04-03T08:15:24.546" v="104"/>
          <ac:spMkLst>
            <pc:docMk/>
            <pc:sldMk cId="1517275669" sldId="1023"/>
            <ac:spMk id="10" creationId="{F8D4F93E-2413-100C-D56A-3E822CF433E6}"/>
          </ac:spMkLst>
        </pc:spChg>
        <pc:spChg chg="add mod">
          <ac:chgData name="Michalski, Linda" userId="8ee65eeb-7d46-4334-9731-11ca815155eb" providerId="ADAL" clId="{F675A7FE-CD02-414A-ACFB-30FADB0448EA}" dt="2024-04-03T08:26:47.704" v="161"/>
          <ac:spMkLst>
            <pc:docMk/>
            <pc:sldMk cId="1517275669" sldId="1023"/>
            <ac:spMk id="11" creationId="{CBB0AC80-C712-05FD-11C4-2F38CD85E842}"/>
          </ac:spMkLst>
        </pc:spChg>
        <pc:spChg chg="add mod">
          <ac:chgData name="Michalski, Linda" userId="8ee65eeb-7d46-4334-9731-11ca815155eb" providerId="ADAL" clId="{F675A7FE-CD02-414A-ACFB-30FADB0448EA}" dt="2024-04-03T08:26:47.704" v="161"/>
          <ac:spMkLst>
            <pc:docMk/>
            <pc:sldMk cId="1517275669" sldId="1023"/>
            <ac:spMk id="12" creationId="{69EFCBDA-97B8-A9C5-BD7C-C88FD7166C16}"/>
          </ac:spMkLst>
        </pc:spChg>
        <pc:spChg chg="add mod">
          <ac:chgData name="Michalski, Linda" userId="8ee65eeb-7d46-4334-9731-11ca815155eb" providerId="ADAL" clId="{F675A7FE-CD02-414A-ACFB-30FADB0448EA}" dt="2024-04-03T08:26:47.704" v="161"/>
          <ac:spMkLst>
            <pc:docMk/>
            <pc:sldMk cId="1517275669" sldId="1023"/>
            <ac:spMk id="13" creationId="{4AD94228-AA26-9D98-013E-693509B18382}"/>
          </ac:spMkLst>
        </pc:spChg>
        <pc:picChg chg="add mod">
          <ac:chgData name="Michalski, Linda" userId="8ee65eeb-7d46-4334-9731-11ca815155eb" providerId="ADAL" clId="{F675A7FE-CD02-414A-ACFB-30FADB0448EA}" dt="2024-04-03T07:50:27.749" v="15"/>
          <ac:picMkLst>
            <pc:docMk/>
            <pc:sldMk cId="1517275669" sldId="1023"/>
            <ac:picMk id="6" creationId="{16325649-21FC-CEC6-3C45-E7A174BED97C}"/>
          </ac:picMkLst>
        </pc:picChg>
      </pc:sldChg>
      <pc:sldChg chg="addSp delSp modSp mod delAnim modAnim">
        <pc:chgData name="Michalski, Linda" userId="8ee65eeb-7d46-4334-9731-11ca815155eb" providerId="ADAL" clId="{F675A7FE-CD02-414A-ACFB-30FADB0448EA}" dt="2024-04-03T08:26:23.701" v="160" actId="1076"/>
        <pc:sldMkLst>
          <pc:docMk/>
          <pc:sldMk cId="4147224299" sldId="1024"/>
        </pc:sldMkLst>
        <pc:spChg chg="mod">
          <ac:chgData name="Michalski, Linda" userId="8ee65eeb-7d46-4334-9731-11ca815155eb" providerId="ADAL" clId="{F675A7FE-CD02-414A-ACFB-30FADB0448EA}" dt="2024-04-03T08:26:23.701" v="160" actId="1076"/>
          <ac:spMkLst>
            <pc:docMk/>
            <pc:sldMk cId="4147224299" sldId="1024"/>
            <ac:spMk id="3" creationId="{CB4E298A-E2F2-C7B4-A957-CDF799AEB9A1}"/>
          </ac:spMkLst>
        </pc:spChg>
        <pc:spChg chg="add mod">
          <ac:chgData name="Michalski, Linda" userId="8ee65eeb-7d46-4334-9731-11ca815155eb" providerId="ADAL" clId="{F675A7FE-CD02-414A-ACFB-30FADB0448EA}" dt="2024-04-03T08:14:44.544" v="102" actId="1076"/>
          <ac:spMkLst>
            <pc:docMk/>
            <pc:sldMk cId="4147224299" sldId="1024"/>
            <ac:spMk id="6" creationId="{833F8928-4C5B-A217-329E-9B62229E5F9B}"/>
          </ac:spMkLst>
        </pc:spChg>
        <pc:spChg chg="add del mod">
          <ac:chgData name="Michalski, Linda" userId="8ee65eeb-7d46-4334-9731-11ca815155eb" providerId="ADAL" clId="{F675A7FE-CD02-414A-ACFB-30FADB0448EA}" dt="2024-04-03T08:20:52.881" v="116" actId="478"/>
          <ac:spMkLst>
            <pc:docMk/>
            <pc:sldMk cId="4147224299" sldId="1024"/>
            <ac:spMk id="8" creationId="{8B1AB874-CCE1-1F78-544E-5368F6EC943A}"/>
          </ac:spMkLst>
        </pc:spChg>
        <pc:spChg chg="add mod">
          <ac:chgData name="Michalski, Linda" userId="8ee65eeb-7d46-4334-9731-11ca815155eb" providerId="ADAL" clId="{F675A7FE-CD02-414A-ACFB-30FADB0448EA}" dt="2024-04-03T08:22:19.417" v="122" actId="1076"/>
          <ac:spMkLst>
            <pc:docMk/>
            <pc:sldMk cId="4147224299" sldId="1024"/>
            <ac:spMk id="11" creationId="{DC071FC8-BAB1-9113-F386-44501DA34C01}"/>
          </ac:spMkLst>
        </pc:spChg>
        <pc:spChg chg="add mod">
          <ac:chgData name="Michalski, Linda" userId="8ee65eeb-7d46-4334-9731-11ca815155eb" providerId="ADAL" clId="{F675A7FE-CD02-414A-ACFB-30FADB0448EA}" dt="2024-04-03T08:23:28.327" v="136" actId="1038"/>
          <ac:spMkLst>
            <pc:docMk/>
            <pc:sldMk cId="4147224299" sldId="1024"/>
            <ac:spMk id="12" creationId="{11BE7396-6607-D301-13DE-0049030C264D}"/>
          </ac:spMkLst>
        </pc:spChg>
        <pc:spChg chg="add mod">
          <ac:chgData name="Michalski, Linda" userId="8ee65eeb-7d46-4334-9731-11ca815155eb" providerId="ADAL" clId="{F675A7FE-CD02-414A-ACFB-30FADB0448EA}" dt="2024-04-03T08:24:16.416" v="158" actId="1035"/>
          <ac:spMkLst>
            <pc:docMk/>
            <pc:sldMk cId="4147224299" sldId="1024"/>
            <ac:spMk id="14" creationId="{B9B8C6A9-AE72-B83B-59C9-255825CFF855}"/>
          </ac:spMkLst>
        </pc:spChg>
        <pc:picChg chg="add del mod">
          <ac:chgData name="Michalski, Linda" userId="8ee65eeb-7d46-4334-9731-11ca815155eb" providerId="ADAL" clId="{F675A7FE-CD02-414A-ACFB-30FADB0448EA}" dt="2024-03-21T13:30:03.055" v="1" actId="478"/>
          <ac:picMkLst>
            <pc:docMk/>
            <pc:sldMk cId="4147224299" sldId="1024"/>
            <ac:picMk id="6" creationId="{40AACFDA-D89A-3D49-1322-2A1600877794}"/>
          </ac:picMkLst>
        </pc:picChg>
        <pc:picChg chg="add mod">
          <ac:chgData name="Michalski, Linda" userId="8ee65eeb-7d46-4334-9731-11ca815155eb" providerId="ADAL" clId="{F675A7FE-CD02-414A-ACFB-30FADB0448EA}" dt="2024-03-21T13:32:27.331" v="4" actId="1076"/>
          <ac:picMkLst>
            <pc:docMk/>
            <pc:sldMk cId="4147224299" sldId="1024"/>
            <ac:picMk id="7" creationId="{426B4492-3C56-5FF9-F06B-6615973D58BE}"/>
          </ac:picMkLst>
        </pc:picChg>
        <pc:picChg chg="add del mod">
          <ac:chgData name="Michalski, Linda" userId="8ee65eeb-7d46-4334-9731-11ca815155eb" providerId="ADAL" clId="{F675A7FE-CD02-414A-ACFB-30FADB0448EA}" dt="2024-04-03T08:21:59.491" v="120" actId="478"/>
          <ac:picMkLst>
            <pc:docMk/>
            <pc:sldMk cId="4147224299" sldId="1024"/>
            <ac:picMk id="10" creationId="{4A958910-A35C-BDA2-030E-B336655D6EEC}"/>
          </ac:picMkLst>
        </pc:picChg>
      </pc:sldChg>
      <pc:sldChg chg="addSp modSp mod modAnim">
        <pc:chgData name="Michalski, Linda" userId="8ee65eeb-7d46-4334-9731-11ca815155eb" providerId="ADAL" clId="{F675A7FE-CD02-414A-ACFB-30FADB0448EA}" dt="2024-04-03T08:27:17.069" v="169" actId="1037"/>
        <pc:sldMkLst>
          <pc:docMk/>
          <pc:sldMk cId="2979925667" sldId="1025"/>
        </pc:sldMkLst>
        <pc:spChg chg="add mod">
          <ac:chgData name="Michalski, Linda" userId="8ee65eeb-7d46-4334-9731-11ca815155eb" providerId="ADAL" clId="{F675A7FE-CD02-414A-ACFB-30FADB0448EA}" dt="2024-04-03T08:15:27.851" v="105"/>
          <ac:spMkLst>
            <pc:docMk/>
            <pc:sldMk cId="2979925667" sldId="1025"/>
            <ac:spMk id="10" creationId="{DE490A86-7AC0-07A1-98EE-93F21C3D7E6F}"/>
          </ac:spMkLst>
        </pc:spChg>
        <pc:spChg chg="add mod">
          <ac:chgData name="Michalski, Linda" userId="8ee65eeb-7d46-4334-9731-11ca815155eb" providerId="ADAL" clId="{F675A7FE-CD02-414A-ACFB-30FADB0448EA}" dt="2024-04-03T08:26:55.791" v="162"/>
          <ac:spMkLst>
            <pc:docMk/>
            <pc:sldMk cId="2979925667" sldId="1025"/>
            <ac:spMk id="11" creationId="{059289FB-35DC-F39B-2669-64CFD07B32D1}"/>
          </ac:spMkLst>
        </pc:spChg>
        <pc:spChg chg="add mod">
          <ac:chgData name="Michalski, Linda" userId="8ee65eeb-7d46-4334-9731-11ca815155eb" providerId="ADAL" clId="{F675A7FE-CD02-414A-ACFB-30FADB0448EA}" dt="2024-04-03T08:27:01.201" v="164" actId="20577"/>
          <ac:spMkLst>
            <pc:docMk/>
            <pc:sldMk cId="2979925667" sldId="1025"/>
            <ac:spMk id="12" creationId="{1C2F0934-2742-6E10-DB2F-00B6BAB0667B}"/>
          </ac:spMkLst>
        </pc:spChg>
        <pc:spChg chg="add mod">
          <ac:chgData name="Michalski, Linda" userId="8ee65eeb-7d46-4334-9731-11ca815155eb" providerId="ADAL" clId="{F675A7FE-CD02-414A-ACFB-30FADB0448EA}" dt="2024-04-03T08:27:17.069" v="169" actId="1037"/>
          <ac:spMkLst>
            <pc:docMk/>
            <pc:sldMk cId="2979925667" sldId="1025"/>
            <ac:spMk id="13" creationId="{879751D8-01D9-DDC3-3D42-255FE1D9D53D}"/>
          </ac:spMkLst>
        </pc:spChg>
        <pc:picChg chg="add mod">
          <ac:chgData name="Michalski, Linda" userId="8ee65eeb-7d46-4334-9731-11ca815155eb" providerId="ADAL" clId="{F675A7FE-CD02-414A-ACFB-30FADB0448EA}" dt="2024-04-03T07:50:33.175" v="16"/>
          <ac:picMkLst>
            <pc:docMk/>
            <pc:sldMk cId="2979925667" sldId="1025"/>
            <ac:picMk id="6" creationId="{F44D6671-3C59-E5D7-5A96-09017A52C4FD}"/>
          </ac:picMkLst>
        </pc:picChg>
      </pc:sldChg>
      <pc:sldChg chg="addSp modSp modAnim">
        <pc:chgData name="Michalski, Linda" userId="8ee65eeb-7d46-4334-9731-11ca815155eb" providerId="ADAL" clId="{F675A7FE-CD02-414A-ACFB-30FADB0448EA}" dt="2024-04-03T08:27:53.281" v="171"/>
        <pc:sldMkLst>
          <pc:docMk/>
          <pc:sldMk cId="759271165" sldId="1026"/>
        </pc:sldMkLst>
        <pc:spChg chg="add mod">
          <ac:chgData name="Michalski, Linda" userId="8ee65eeb-7d46-4334-9731-11ca815155eb" providerId="ADAL" clId="{F675A7FE-CD02-414A-ACFB-30FADB0448EA}" dt="2024-04-03T08:15:31.995" v="106"/>
          <ac:spMkLst>
            <pc:docMk/>
            <pc:sldMk cId="759271165" sldId="1026"/>
            <ac:spMk id="10" creationId="{4839E086-36CB-9916-FFA3-0696086CE7A7}"/>
          </ac:spMkLst>
        </pc:spChg>
        <pc:spChg chg="add mod">
          <ac:chgData name="Michalski, Linda" userId="8ee65eeb-7d46-4334-9731-11ca815155eb" providerId="ADAL" clId="{F675A7FE-CD02-414A-ACFB-30FADB0448EA}" dt="2024-04-03T08:27:53.281" v="171"/>
          <ac:spMkLst>
            <pc:docMk/>
            <pc:sldMk cId="759271165" sldId="1026"/>
            <ac:spMk id="11" creationId="{E5C889B9-B503-C053-893E-3D96174D99FE}"/>
          </ac:spMkLst>
        </pc:spChg>
        <pc:spChg chg="add mod">
          <ac:chgData name="Michalski, Linda" userId="8ee65eeb-7d46-4334-9731-11ca815155eb" providerId="ADAL" clId="{F675A7FE-CD02-414A-ACFB-30FADB0448EA}" dt="2024-04-03T08:27:53.281" v="171"/>
          <ac:spMkLst>
            <pc:docMk/>
            <pc:sldMk cId="759271165" sldId="1026"/>
            <ac:spMk id="12" creationId="{A5394DF5-E054-25A7-CC82-85DD59B4E57A}"/>
          </ac:spMkLst>
        </pc:spChg>
        <pc:spChg chg="add mod">
          <ac:chgData name="Michalski, Linda" userId="8ee65eeb-7d46-4334-9731-11ca815155eb" providerId="ADAL" clId="{F675A7FE-CD02-414A-ACFB-30FADB0448EA}" dt="2024-04-03T08:27:53.281" v="171"/>
          <ac:spMkLst>
            <pc:docMk/>
            <pc:sldMk cId="759271165" sldId="1026"/>
            <ac:spMk id="13" creationId="{D036003E-6B67-21BB-9613-760E357A113B}"/>
          </ac:spMkLst>
        </pc:spChg>
        <pc:picChg chg="add mod">
          <ac:chgData name="Michalski, Linda" userId="8ee65eeb-7d46-4334-9731-11ca815155eb" providerId="ADAL" clId="{F675A7FE-CD02-414A-ACFB-30FADB0448EA}" dt="2024-04-03T07:50:37.984" v="17"/>
          <ac:picMkLst>
            <pc:docMk/>
            <pc:sldMk cId="759271165" sldId="1026"/>
            <ac:picMk id="6" creationId="{84C19AAF-B874-5983-84F4-B8C63159A8A7}"/>
          </ac:picMkLst>
        </pc:picChg>
      </pc:sldChg>
      <pc:sldChg chg="addSp modSp mod modAnim">
        <pc:chgData name="Michalski, Linda" userId="8ee65eeb-7d46-4334-9731-11ca815155eb" providerId="ADAL" clId="{F675A7FE-CD02-414A-ACFB-30FADB0448EA}" dt="2024-04-03T08:29:35.785" v="175" actId="20577"/>
        <pc:sldMkLst>
          <pc:docMk/>
          <pc:sldMk cId="2811060498" sldId="1027"/>
        </pc:sldMkLst>
        <pc:spChg chg="add mod">
          <ac:chgData name="Michalski, Linda" userId="8ee65eeb-7d46-4334-9731-11ca815155eb" providerId="ADAL" clId="{F675A7FE-CD02-414A-ACFB-30FADB0448EA}" dt="2024-04-03T08:15:38.811" v="107"/>
          <ac:spMkLst>
            <pc:docMk/>
            <pc:sldMk cId="2811060498" sldId="1027"/>
            <ac:spMk id="10" creationId="{E57FC03B-6101-B2D6-9C6F-3D712DCAF3AC}"/>
          </ac:spMkLst>
        </pc:spChg>
        <pc:spChg chg="add mod">
          <ac:chgData name="Michalski, Linda" userId="8ee65eeb-7d46-4334-9731-11ca815155eb" providerId="ADAL" clId="{F675A7FE-CD02-414A-ACFB-30FADB0448EA}" dt="2024-04-03T08:29:20.419" v="172"/>
          <ac:spMkLst>
            <pc:docMk/>
            <pc:sldMk cId="2811060498" sldId="1027"/>
            <ac:spMk id="11" creationId="{EAB7A51A-63DB-E76E-80CF-773CA203951A}"/>
          </ac:spMkLst>
        </pc:spChg>
        <pc:spChg chg="add mod">
          <ac:chgData name="Michalski, Linda" userId="8ee65eeb-7d46-4334-9731-11ca815155eb" providerId="ADAL" clId="{F675A7FE-CD02-414A-ACFB-30FADB0448EA}" dt="2024-04-03T08:29:20.419" v="172"/>
          <ac:spMkLst>
            <pc:docMk/>
            <pc:sldMk cId="2811060498" sldId="1027"/>
            <ac:spMk id="12" creationId="{4E75D88F-950C-4939-5B93-0DDE8585A078}"/>
          </ac:spMkLst>
        </pc:spChg>
        <pc:spChg chg="add mod">
          <ac:chgData name="Michalski, Linda" userId="8ee65eeb-7d46-4334-9731-11ca815155eb" providerId="ADAL" clId="{F675A7FE-CD02-414A-ACFB-30FADB0448EA}" dt="2024-04-03T08:29:35.785" v="175" actId="20577"/>
          <ac:spMkLst>
            <pc:docMk/>
            <pc:sldMk cId="2811060498" sldId="1027"/>
            <ac:spMk id="13" creationId="{BC395E7D-CDC7-24DC-76EE-D96195267F7A}"/>
          </ac:spMkLst>
        </pc:spChg>
        <pc:picChg chg="add mod">
          <ac:chgData name="Michalski, Linda" userId="8ee65eeb-7d46-4334-9731-11ca815155eb" providerId="ADAL" clId="{F675A7FE-CD02-414A-ACFB-30FADB0448EA}" dt="2024-04-03T07:50:41.679" v="18"/>
          <ac:picMkLst>
            <pc:docMk/>
            <pc:sldMk cId="2811060498" sldId="1027"/>
            <ac:picMk id="6" creationId="{A42DE204-905A-5C0E-E3F8-39C8B8241227}"/>
          </ac:picMkLst>
        </pc:picChg>
      </pc:sldChg>
      <pc:sldChg chg="addSp modSp modAnim">
        <pc:chgData name="Michalski, Linda" userId="8ee65eeb-7d46-4334-9731-11ca815155eb" providerId="ADAL" clId="{F675A7FE-CD02-414A-ACFB-30FADB0448EA}" dt="2024-04-03T08:30:10.640" v="177"/>
        <pc:sldMkLst>
          <pc:docMk/>
          <pc:sldMk cId="1310039694" sldId="1028"/>
        </pc:sldMkLst>
        <pc:spChg chg="add mod">
          <ac:chgData name="Michalski, Linda" userId="8ee65eeb-7d46-4334-9731-11ca815155eb" providerId="ADAL" clId="{F675A7FE-CD02-414A-ACFB-30FADB0448EA}" dt="2024-04-03T08:15:42.422" v="108"/>
          <ac:spMkLst>
            <pc:docMk/>
            <pc:sldMk cId="1310039694" sldId="1028"/>
            <ac:spMk id="10" creationId="{BC105986-F676-7BFF-58E1-B9672113F560}"/>
          </ac:spMkLst>
        </pc:spChg>
        <pc:spChg chg="add mod">
          <ac:chgData name="Michalski, Linda" userId="8ee65eeb-7d46-4334-9731-11ca815155eb" providerId="ADAL" clId="{F675A7FE-CD02-414A-ACFB-30FADB0448EA}" dt="2024-04-03T08:30:00.643" v="176"/>
          <ac:spMkLst>
            <pc:docMk/>
            <pc:sldMk cId="1310039694" sldId="1028"/>
            <ac:spMk id="11" creationId="{479361C4-1F92-D995-B68C-E2D41FA57794}"/>
          </ac:spMkLst>
        </pc:spChg>
        <pc:spChg chg="add mod">
          <ac:chgData name="Michalski, Linda" userId="8ee65eeb-7d46-4334-9731-11ca815155eb" providerId="ADAL" clId="{F675A7FE-CD02-414A-ACFB-30FADB0448EA}" dt="2024-04-03T08:30:00.643" v="176"/>
          <ac:spMkLst>
            <pc:docMk/>
            <pc:sldMk cId="1310039694" sldId="1028"/>
            <ac:spMk id="12" creationId="{115E2701-0A6B-A103-ABEF-9E1102342DD9}"/>
          </ac:spMkLst>
        </pc:spChg>
        <pc:spChg chg="add mod">
          <ac:chgData name="Michalski, Linda" userId="8ee65eeb-7d46-4334-9731-11ca815155eb" providerId="ADAL" clId="{F675A7FE-CD02-414A-ACFB-30FADB0448EA}" dt="2024-04-03T08:30:10.640" v="177"/>
          <ac:spMkLst>
            <pc:docMk/>
            <pc:sldMk cId="1310039694" sldId="1028"/>
            <ac:spMk id="13" creationId="{0D184A62-29A5-411D-ADF2-77318ACBD181}"/>
          </ac:spMkLst>
        </pc:spChg>
        <pc:picChg chg="add mod">
          <ac:chgData name="Michalski, Linda" userId="8ee65eeb-7d46-4334-9731-11ca815155eb" providerId="ADAL" clId="{F675A7FE-CD02-414A-ACFB-30FADB0448EA}" dt="2024-04-03T07:50:44.980" v="19"/>
          <ac:picMkLst>
            <pc:docMk/>
            <pc:sldMk cId="1310039694" sldId="1028"/>
            <ac:picMk id="6" creationId="{06793C68-D12F-C6CC-4E11-A75688E668E6}"/>
          </ac:picMkLst>
        </pc:picChg>
      </pc:sldChg>
      <pc:sldChg chg="addSp modSp mod modAnim">
        <pc:chgData name="Michalski, Linda" userId="8ee65eeb-7d46-4334-9731-11ca815155eb" providerId="ADAL" clId="{F675A7FE-CD02-414A-ACFB-30FADB0448EA}" dt="2024-04-03T08:31:43.176" v="179"/>
        <pc:sldMkLst>
          <pc:docMk/>
          <pc:sldMk cId="86115683" sldId="1029"/>
        </pc:sldMkLst>
        <pc:spChg chg="mod">
          <ac:chgData name="Michalski, Linda" userId="8ee65eeb-7d46-4334-9731-11ca815155eb" providerId="ADAL" clId="{F675A7FE-CD02-414A-ACFB-30FADB0448EA}" dt="2024-04-03T08:30:34.999" v="178" actId="14100"/>
          <ac:spMkLst>
            <pc:docMk/>
            <pc:sldMk cId="86115683" sldId="1029"/>
            <ac:spMk id="5" creationId="{7FCFCBD4-DFBE-A2D3-42AE-ADD8DD2C19E4}"/>
          </ac:spMkLst>
        </pc:spChg>
        <pc:spChg chg="add mod">
          <ac:chgData name="Michalski, Linda" userId="8ee65eeb-7d46-4334-9731-11ca815155eb" providerId="ADAL" clId="{F675A7FE-CD02-414A-ACFB-30FADB0448EA}" dt="2024-04-03T08:15:46.620" v="109"/>
          <ac:spMkLst>
            <pc:docMk/>
            <pc:sldMk cId="86115683" sldId="1029"/>
            <ac:spMk id="10" creationId="{2A38F6CA-032E-85C2-B339-1974AF0297E3}"/>
          </ac:spMkLst>
        </pc:spChg>
        <pc:spChg chg="add mod">
          <ac:chgData name="Michalski, Linda" userId="8ee65eeb-7d46-4334-9731-11ca815155eb" providerId="ADAL" clId="{F675A7FE-CD02-414A-ACFB-30FADB0448EA}" dt="2024-04-03T08:31:43.176" v="179"/>
          <ac:spMkLst>
            <pc:docMk/>
            <pc:sldMk cId="86115683" sldId="1029"/>
            <ac:spMk id="11" creationId="{867B9DCB-1E7B-4246-C424-56CAEBB882E8}"/>
          </ac:spMkLst>
        </pc:spChg>
        <pc:spChg chg="add mod">
          <ac:chgData name="Michalski, Linda" userId="8ee65eeb-7d46-4334-9731-11ca815155eb" providerId="ADAL" clId="{F675A7FE-CD02-414A-ACFB-30FADB0448EA}" dt="2024-04-03T08:31:43.176" v="179"/>
          <ac:spMkLst>
            <pc:docMk/>
            <pc:sldMk cId="86115683" sldId="1029"/>
            <ac:spMk id="12" creationId="{13D9D72C-856E-848F-6C1D-146B84970B0D}"/>
          </ac:spMkLst>
        </pc:spChg>
        <pc:spChg chg="add mod">
          <ac:chgData name="Michalski, Linda" userId="8ee65eeb-7d46-4334-9731-11ca815155eb" providerId="ADAL" clId="{F675A7FE-CD02-414A-ACFB-30FADB0448EA}" dt="2024-04-03T08:31:43.176" v="179"/>
          <ac:spMkLst>
            <pc:docMk/>
            <pc:sldMk cId="86115683" sldId="1029"/>
            <ac:spMk id="13" creationId="{3B7E7376-EF0D-A5D7-8676-4AB29A4EDF22}"/>
          </ac:spMkLst>
        </pc:spChg>
        <pc:picChg chg="add mod">
          <ac:chgData name="Michalski, Linda" userId="8ee65eeb-7d46-4334-9731-11ca815155eb" providerId="ADAL" clId="{F675A7FE-CD02-414A-ACFB-30FADB0448EA}" dt="2024-04-03T07:50:48.709" v="20"/>
          <ac:picMkLst>
            <pc:docMk/>
            <pc:sldMk cId="86115683" sldId="1029"/>
            <ac:picMk id="6" creationId="{084292DC-E1B6-46E1-9AE8-F45A31C8D3E8}"/>
          </ac:picMkLst>
        </pc:picChg>
      </pc:sldChg>
      <pc:sldChg chg="addSp modSp mod modAnim">
        <pc:chgData name="Michalski, Linda" userId="8ee65eeb-7d46-4334-9731-11ca815155eb" providerId="ADAL" clId="{F675A7FE-CD02-414A-ACFB-30FADB0448EA}" dt="2024-04-03T08:32:16.374" v="183" actId="20577"/>
        <pc:sldMkLst>
          <pc:docMk/>
          <pc:sldMk cId="3508742286" sldId="1030"/>
        </pc:sldMkLst>
        <pc:spChg chg="mod">
          <ac:chgData name="Michalski, Linda" userId="8ee65eeb-7d46-4334-9731-11ca815155eb" providerId="ADAL" clId="{F675A7FE-CD02-414A-ACFB-30FADB0448EA}" dt="2024-04-03T08:32:01.302" v="180" actId="14100"/>
          <ac:spMkLst>
            <pc:docMk/>
            <pc:sldMk cId="3508742286" sldId="1030"/>
            <ac:spMk id="5" creationId="{7FCFCBD4-DFBE-A2D3-42AE-ADD8DD2C19E4}"/>
          </ac:spMkLst>
        </pc:spChg>
        <pc:spChg chg="add mod">
          <ac:chgData name="Michalski, Linda" userId="8ee65eeb-7d46-4334-9731-11ca815155eb" providerId="ADAL" clId="{F675A7FE-CD02-414A-ACFB-30FADB0448EA}" dt="2024-04-03T08:15:49.883" v="110"/>
          <ac:spMkLst>
            <pc:docMk/>
            <pc:sldMk cId="3508742286" sldId="1030"/>
            <ac:spMk id="10" creationId="{31D19172-8F6F-7477-FE3D-0E66AC51A78E}"/>
          </ac:spMkLst>
        </pc:spChg>
        <pc:spChg chg="add mod">
          <ac:chgData name="Michalski, Linda" userId="8ee65eeb-7d46-4334-9731-11ca815155eb" providerId="ADAL" clId="{F675A7FE-CD02-414A-ACFB-30FADB0448EA}" dt="2024-04-03T08:32:12.697" v="181"/>
          <ac:spMkLst>
            <pc:docMk/>
            <pc:sldMk cId="3508742286" sldId="1030"/>
            <ac:spMk id="11" creationId="{27B022D7-9C29-4A41-E2E5-486E650DBF4B}"/>
          </ac:spMkLst>
        </pc:spChg>
        <pc:spChg chg="add mod">
          <ac:chgData name="Michalski, Linda" userId="8ee65eeb-7d46-4334-9731-11ca815155eb" providerId="ADAL" clId="{F675A7FE-CD02-414A-ACFB-30FADB0448EA}" dt="2024-04-03T08:32:12.697" v="181"/>
          <ac:spMkLst>
            <pc:docMk/>
            <pc:sldMk cId="3508742286" sldId="1030"/>
            <ac:spMk id="12" creationId="{F29B34BB-062F-0D5D-D8FA-E348A17D8D20}"/>
          </ac:spMkLst>
        </pc:spChg>
        <pc:spChg chg="add mod">
          <ac:chgData name="Michalski, Linda" userId="8ee65eeb-7d46-4334-9731-11ca815155eb" providerId="ADAL" clId="{F675A7FE-CD02-414A-ACFB-30FADB0448EA}" dt="2024-04-03T08:32:16.374" v="183" actId="20577"/>
          <ac:spMkLst>
            <pc:docMk/>
            <pc:sldMk cId="3508742286" sldId="1030"/>
            <ac:spMk id="13" creationId="{4D673E7E-E337-E931-6148-353782EF7771}"/>
          </ac:spMkLst>
        </pc:spChg>
        <pc:picChg chg="add mod">
          <ac:chgData name="Michalski, Linda" userId="8ee65eeb-7d46-4334-9731-11ca815155eb" providerId="ADAL" clId="{F675A7FE-CD02-414A-ACFB-30FADB0448EA}" dt="2024-04-03T07:50:53.479" v="21"/>
          <ac:picMkLst>
            <pc:docMk/>
            <pc:sldMk cId="3508742286" sldId="1030"/>
            <ac:picMk id="6" creationId="{131F6CD1-7F7F-A534-D0D6-CAFA1EC617AA}"/>
          </ac:picMkLst>
        </pc:picChg>
      </pc:sldChg>
      <pc:sldChg chg="addSp modSp mod modAnim">
        <pc:chgData name="Michalski, Linda" userId="8ee65eeb-7d46-4334-9731-11ca815155eb" providerId="ADAL" clId="{F675A7FE-CD02-414A-ACFB-30FADB0448EA}" dt="2024-04-03T08:33:12.877" v="186"/>
        <pc:sldMkLst>
          <pc:docMk/>
          <pc:sldMk cId="2657148114" sldId="1031"/>
        </pc:sldMkLst>
        <pc:spChg chg="mod">
          <ac:chgData name="Michalski, Linda" userId="8ee65eeb-7d46-4334-9731-11ca815155eb" providerId="ADAL" clId="{F675A7FE-CD02-414A-ACFB-30FADB0448EA}" dt="2024-04-03T08:32:48.194" v="185" actId="14100"/>
          <ac:spMkLst>
            <pc:docMk/>
            <pc:sldMk cId="2657148114" sldId="1031"/>
            <ac:spMk id="5" creationId="{7FCFCBD4-DFBE-A2D3-42AE-ADD8DD2C19E4}"/>
          </ac:spMkLst>
        </pc:spChg>
        <pc:spChg chg="add mod">
          <ac:chgData name="Michalski, Linda" userId="8ee65eeb-7d46-4334-9731-11ca815155eb" providerId="ADAL" clId="{F675A7FE-CD02-414A-ACFB-30FADB0448EA}" dt="2024-04-03T08:15:53.746" v="111"/>
          <ac:spMkLst>
            <pc:docMk/>
            <pc:sldMk cId="2657148114" sldId="1031"/>
            <ac:spMk id="10" creationId="{4F103B44-25B1-51A3-5C1B-EEC53509BB92}"/>
          </ac:spMkLst>
        </pc:spChg>
        <pc:spChg chg="add mod">
          <ac:chgData name="Michalski, Linda" userId="8ee65eeb-7d46-4334-9731-11ca815155eb" providerId="ADAL" clId="{F675A7FE-CD02-414A-ACFB-30FADB0448EA}" dt="2024-04-03T08:33:12.877" v="186"/>
          <ac:spMkLst>
            <pc:docMk/>
            <pc:sldMk cId="2657148114" sldId="1031"/>
            <ac:spMk id="11" creationId="{5D3B6931-BC21-6DD8-FAC4-13CD45F1E7F3}"/>
          </ac:spMkLst>
        </pc:spChg>
        <pc:spChg chg="add mod">
          <ac:chgData name="Michalski, Linda" userId="8ee65eeb-7d46-4334-9731-11ca815155eb" providerId="ADAL" clId="{F675A7FE-CD02-414A-ACFB-30FADB0448EA}" dt="2024-04-03T08:33:12.877" v="186"/>
          <ac:spMkLst>
            <pc:docMk/>
            <pc:sldMk cId="2657148114" sldId="1031"/>
            <ac:spMk id="12" creationId="{677742BE-98C7-3228-C09A-FBD656A6569C}"/>
          </ac:spMkLst>
        </pc:spChg>
        <pc:spChg chg="add mod">
          <ac:chgData name="Michalski, Linda" userId="8ee65eeb-7d46-4334-9731-11ca815155eb" providerId="ADAL" clId="{F675A7FE-CD02-414A-ACFB-30FADB0448EA}" dt="2024-04-03T08:33:12.877" v="186"/>
          <ac:spMkLst>
            <pc:docMk/>
            <pc:sldMk cId="2657148114" sldId="1031"/>
            <ac:spMk id="13" creationId="{AC1D5574-23C1-1C9E-DB48-33B6A8C8A681}"/>
          </ac:spMkLst>
        </pc:spChg>
        <pc:picChg chg="add mod">
          <ac:chgData name="Michalski, Linda" userId="8ee65eeb-7d46-4334-9731-11ca815155eb" providerId="ADAL" clId="{F675A7FE-CD02-414A-ACFB-30FADB0448EA}" dt="2024-04-03T07:50:57.759" v="22"/>
          <ac:picMkLst>
            <pc:docMk/>
            <pc:sldMk cId="2657148114" sldId="1031"/>
            <ac:picMk id="6" creationId="{6793D133-8BAB-1C17-7174-C2913E8C3607}"/>
          </ac:picMkLst>
        </pc:picChg>
      </pc:sldChg>
      <pc:sldChg chg="modSp mod">
        <pc:chgData name="Michalski, Linda" userId="8ee65eeb-7d46-4334-9731-11ca815155eb" providerId="ADAL" clId="{F675A7FE-CD02-414A-ACFB-30FADB0448EA}" dt="2024-04-03T08:04:55.792" v="28" actId="20577"/>
        <pc:sldMkLst>
          <pc:docMk/>
          <pc:sldMk cId="3497878436" sldId="1032"/>
        </pc:sldMkLst>
        <pc:spChg chg="mod">
          <ac:chgData name="Michalski, Linda" userId="8ee65eeb-7d46-4334-9731-11ca815155eb" providerId="ADAL" clId="{F675A7FE-CD02-414A-ACFB-30FADB0448EA}" dt="2024-04-03T08:04:55.792" v="28" actId="20577"/>
          <ac:spMkLst>
            <pc:docMk/>
            <pc:sldMk cId="3497878436" sldId="1032"/>
            <ac:spMk id="3" creationId="{CB4E298A-E2F2-C7B4-A957-CDF799AEB9A1}"/>
          </ac:spMkLst>
        </pc:spChg>
      </pc:sldChg>
      <pc:sldChg chg="addSp modSp">
        <pc:chgData name="Michalski, Linda" userId="8ee65eeb-7d46-4334-9731-11ca815155eb" providerId="ADAL" clId="{F675A7FE-CD02-414A-ACFB-30FADB0448EA}" dt="2024-04-03T08:27:44.375" v="170"/>
        <pc:sldMkLst>
          <pc:docMk/>
          <pc:sldMk cId="3422784070" sldId="1035"/>
        </pc:sldMkLst>
        <pc:spChg chg="add mod">
          <ac:chgData name="Michalski, Linda" userId="8ee65eeb-7d46-4334-9731-11ca815155eb" providerId="ADAL" clId="{F675A7FE-CD02-414A-ACFB-30FADB0448EA}" dt="2024-04-03T08:27:44.375" v="170"/>
          <ac:spMkLst>
            <pc:docMk/>
            <pc:sldMk cId="3422784070" sldId="1035"/>
            <ac:spMk id="6" creationId="{53AECC28-8F6B-7302-5E25-A533C51E634D}"/>
          </ac:spMkLst>
        </pc:spChg>
        <pc:spChg chg="add mod">
          <ac:chgData name="Michalski, Linda" userId="8ee65eeb-7d46-4334-9731-11ca815155eb" providerId="ADAL" clId="{F675A7FE-CD02-414A-ACFB-30FADB0448EA}" dt="2024-04-03T08:27:44.375" v="170"/>
          <ac:spMkLst>
            <pc:docMk/>
            <pc:sldMk cId="3422784070" sldId="1035"/>
            <ac:spMk id="7" creationId="{3C634BF6-8602-6AB1-324F-DFB2DB8F8E36}"/>
          </ac:spMkLst>
        </pc:spChg>
        <pc:spChg chg="add mod">
          <ac:chgData name="Michalski, Linda" userId="8ee65eeb-7d46-4334-9731-11ca815155eb" providerId="ADAL" clId="{F675A7FE-CD02-414A-ACFB-30FADB0448EA}" dt="2024-04-03T08:27:44.375" v="170"/>
          <ac:spMkLst>
            <pc:docMk/>
            <pc:sldMk cId="3422784070" sldId="1035"/>
            <ac:spMk id="8" creationId="{AA1FFADD-1181-3345-A85E-E2F8091B1885}"/>
          </ac:spMkLst>
        </pc:spChg>
      </pc:sldChg>
      <pc:sldChg chg="modSp mod">
        <pc:chgData name="Michalski, Linda" userId="8ee65eeb-7d46-4334-9731-11ca815155eb" providerId="ADAL" clId="{F675A7FE-CD02-414A-ACFB-30FADB0448EA}" dt="2024-04-03T08:32:30.190" v="184" actId="14100"/>
        <pc:sldMkLst>
          <pc:docMk/>
          <pc:sldMk cId="2930427007" sldId="1039"/>
        </pc:sldMkLst>
        <pc:spChg chg="mod">
          <ac:chgData name="Michalski, Linda" userId="8ee65eeb-7d46-4334-9731-11ca815155eb" providerId="ADAL" clId="{F675A7FE-CD02-414A-ACFB-30FADB0448EA}" dt="2024-04-03T08:32:30.190" v="184" actId="14100"/>
          <ac:spMkLst>
            <pc:docMk/>
            <pc:sldMk cId="2930427007" sldId="1039"/>
            <ac:spMk id="5" creationId="{7FCFCBD4-DFBE-A2D3-42AE-ADD8DD2C19E4}"/>
          </ac:spMkLst>
        </pc:spChg>
      </pc:sldChg>
      <pc:sldChg chg="addSp delSp modSp new mod">
        <pc:chgData name="Michalski, Linda" userId="8ee65eeb-7d46-4334-9731-11ca815155eb" providerId="ADAL" clId="{F675A7FE-CD02-414A-ACFB-30FADB0448EA}" dt="2024-04-03T09:14:44.022" v="551" actId="20577"/>
        <pc:sldMkLst>
          <pc:docMk/>
          <pc:sldMk cId="2919661443" sldId="1041"/>
        </pc:sldMkLst>
        <pc:spChg chg="del">
          <ac:chgData name="Michalski, Linda" userId="8ee65eeb-7d46-4334-9731-11ca815155eb" providerId="ADAL" clId="{F675A7FE-CD02-414A-ACFB-30FADB0448EA}" dt="2024-04-03T08:36:56.454" v="216" actId="3680"/>
          <ac:spMkLst>
            <pc:docMk/>
            <pc:sldMk cId="2919661443" sldId="1041"/>
            <ac:spMk id="3" creationId="{D94EFE32-00F6-1911-6466-D7F6307F9CCD}"/>
          </ac:spMkLst>
        </pc:spChg>
        <pc:spChg chg="mod">
          <ac:chgData name="Michalski, Linda" userId="8ee65eeb-7d46-4334-9731-11ca815155eb" providerId="ADAL" clId="{F675A7FE-CD02-414A-ACFB-30FADB0448EA}" dt="2024-04-03T09:14:14.023" v="519" actId="20577"/>
          <ac:spMkLst>
            <pc:docMk/>
            <pc:sldMk cId="2919661443" sldId="1041"/>
            <ac:spMk id="4" creationId="{7AB05993-2638-82FB-9104-068A2BB12302}"/>
          </ac:spMkLst>
        </pc:spChg>
        <pc:spChg chg="mod">
          <ac:chgData name="Michalski, Linda" userId="8ee65eeb-7d46-4334-9731-11ca815155eb" providerId="ADAL" clId="{F675A7FE-CD02-414A-ACFB-30FADB0448EA}" dt="2024-04-03T08:35:50.418" v="215" actId="20577"/>
          <ac:spMkLst>
            <pc:docMk/>
            <pc:sldMk cId="2919661443" sldId="1041"/>
            <ac:spMk id="5" creationId="{D86B5840-42E7-6A0A-BB91-4083D19D55E3}"/>
          </ac:spMkLst>
        </pc:spChg>
        <pc:graphicFrameChg chg="add mod ord modGraphic">
          <ac:chgData name="Michalski, Linda" userId="8ee65eeb-7d46-4334-9731-11ca815155eb" providerId="ADAL" clId="{F675A7FE-CD02-414A-ACFB-30FADB0448EA}" dt="2024-04-03T09:14:44.022" v="551" actId="20577"/>
          <ac:graphicFrameMkLst>
            <pc:docMk/>
            <pc:sldMk cId="2919661443" sldId="1041"/>
            <ac:graphicFrameMk id="6" creationId="{3424D4AF-760F-041C-8C59-511B104B78B3}"/>
          </ac:graphicFrameMkLst>
        </pc:graphicFrameChg>
      </pc:sldChg>
      <pc:sldChg chg="addSp delSp modSp new mod">
        <pc:chgData name="Michalski, Linda" userId="8ee65eeb-7d46-4334-9731-11ca815155eb" providerId="ADAL" clId="{F675A7FE-CD02-414A-ACFB-30FADB0448EA}" dt="2024-04-03T09:07:21.842" v="491" actId="207"/>
        <pc:sldMkLst>
          <pc:docMk/>
          <pc:sldMk cId="3579622426" sldId="1042"/>
        </pc:sldMkLst>
        <pc:spChg chg="del">
          <ac:chgData name="Michalski, Linda" userId="8ee65eeb-7d46-4334-9731-11ca815155eb" providerId="ADAL" clId="{F675A7FE-CD02-414A-ACFB-30FADB0448EA}" dt="2024-04-03T08:49:30.948" v="258"/>
          <ac:spMkLst>
            <pc:docMk/>
            <pc:sldMk cId="3579622426" sldId="1042"/>
            <ac:spMk id="3" creationId="{E0AEF121-03D1-6D13-E6C7-928D3F2D6BCE}"/>
          </ac:spMkLst>
        </pc:spChg>
        <pc:spChg chg="del">
          <ac:chgData name="Michalski, Linda" userId="8ee65eeb-7d46-4334-9731-11ca815155eb" providerId="ADAL" clId="{F675A7FE-CD02-414A-ACFB-30FADB0448EA}" dt="2024-04-03T08:50:09.298" v="267" actId="478"/>
          <ac:spMkLst>
            <pc:docMk/>
            <pc:sldMk cId="3579622426" sldId="1042"/>
            <ac:spMk id="4" creationId="{2B31AC60-5785-B2DA-6EBE-E3385C5FF9C3}"/>
          </ac:spMkLst>
        </pc:spChg>
        <pc:spChg chg="mod">
          <ac:chgData name="Michalski, Linda" userId="8ee65eeb-7d46-4334-9731-11ca815155eb" providerId="ADAL" clId="{F675A7FE-CD02-414A-ACFB-30FADB0448EA}" dt="2024-04-03T09:04:06.262" v="420" actId="207"/>
          <ac:spMkLst>
            <pc:docMk/>
            <pc:sldMk cId="3579622426" sldId="1042"/>
            <ac:spMk id="5" creationId="{280BB26F-E1C0-50CB-C757-C0DF2F07BD46}"/>
          </ac:spMkLst>
        </pc:spChg>
        <pc:spChg chg="add mod">
          <ac:chgData name="Michalski, Linda" userId="8ee65eeb-7d46-4334-9731-11ca815155eb" providerId="ADAL" clId="{F675A7FE-CD02-414A-ACFB-30FADB0448EA}" dt="2024-04-03T09:02:30.379" v="400" actId="1036"/>
          <ac:spMkLst>
            <pc:docMk/>
            <pc:sldMk cId="3579622426" sldId="1042"/>
            <ac:spMk id="10" creationId="{E558F182-42D5-553C-E6DE-616AEA120868}"/>
          </ac:spMkLst>
        </pc:spChg>
        <pc:spChg chg="add del mod">
          <ac:chgData name="Michalski, Linda" userId="8ee65eeb-7d46-4334-9731-11ca815155eb" providerId="ADAL" clId="{F675A7FE-CD02-414A-ACFB-30FADB0448EA}" dt="2024-04-03T08:55:15.838" v="345" actId="478"/>
          <ac:spMkLst>
            <pc:docMk/>
            <pc:sldMk cId="3579622426" sldId="1042"/>
            <ac:spMk id="11" creationId="{B4934B3D-D5C5-68CE-F5AA-DF1BFCAE06E7}"/>
          </ac:spMkLst>
        </pc:spChg>
        <pc:spChg chg="add del mod">
          <ac:chgData name="Michalski, Linda" userId="8ee65eeb-7d46-4334-9731-11ca815155eb" providerId="ADAL" clId="{F675A7FE-CD02-414A-ACFB-30FADB0448EA}" dt="2024-04-03T09:00:28.355" v="360" actId="478"/>
          <ac:spMkLst>
            <pc:docMk/>
            <pc:sldMk cId="3579622426" sldId="1042"/>
            <ac:spMk id="12" creationId="{46FDEAFA-16AE-6BF4-4F4F-443B734AD5BE}"/>
          </ac:spMkLst>
        </pc:spChg>
        <pc:spChg chg="add mod ord">
          <ac:chgData name="Michalski, Linda" userId="8ee65eeb-7d46-4334-9731-11ca815155eb" providerId="ADAL" clId="{F675A7FE-CD02-414A-ACFB-30FADB0448EA}" dt="2024-04-03T09:05:39.329" v="466" actId="1036"/>
          <ac:spMkLst>
            <pc:docMk/>
            <pc:sldMk cId="3579622426" sldId="1042"/>
            <ac:spMk id="13" creationId="{7CD1536B-DC63-B540-450B-C012AD9BC0CD}"/>
          </ac:spMkLst>
        </pc:spChg>
        <pc:spChg chg="add mod">
          <ac:chgData name="Michalski, Linda" userId="8ee65eeb-7d46-4334-9731-11ca815155eb" providerId="ADAL" clId="{F675A7FE-CD02-414A-ACFB-30FADB0448EA}" dt="2024-04-03T09:05:26.235" v="449" actId="20577"/>
          <ac:spMkLst>
            <pc:docMk/>
            <pc:sldMk cId="3579622426" sldId="1042"/>
            <ac:spMk id="14" creationId="{695E00F3-8351-DB5F-45D4-3F4068A2DDAB}"/>
          </ac:spMkLst>
        </pc:spChg>
        <pc:picChg chg="add mod ord">
          <ac:chgData name="Michalski, Linda" userId="8ee65eeb-7d46-4334-9731-11ca815155eb" providerId="ADAL" clId="{F675A7FE-CD02-414A-ACFB-30FADB0448EA}" dt="2024-04-03T09:05:39.329" v="466" actId="1036"/>
          <ac:picMkLst>
            <pc:docMk/>
            <pc:sldMk cId="3579622426" sldId="1042"/>
            <ac:picMk id="7" creationId="{13064837-6CDC-F527-1591-B2A1DF6CAEAE}"/>
          </ac:picMkLst>
        </pc:picChg>
        <pc:picChg chg="add del mod">
          <ac:chgData name="Michalski, Linda" userId="8ee65eeb-7d46-4334-9731-11ca815155eb" providerId="ADAL" clId="{F675A7FE-CD02-414A-ACFB-30FADB0448EA}" dt="2024-04-03T08:49:45.945" v="264" actId="478"/>
          <ac:picMkLst>
            <pc:docMk/>
            <pc:sldMk cId="3579622426" sldId="1042"/>
            <ac:picMk id="9" creationId="{BFCC0944-DBF1-5E99-C628-DA7F6086CCCF}"/>
          </ac:picMkLst>
        </pc:picChg>
        <pc:picChg chg="add del mod">
          <ac:chgData name="Michalski, Linda" userId="8ee65eeb-7d46-4334-9731-11ca815155eb" providerId="ADAL" clId="{F675A7FE-CD02-414A-ACFB-30FADB0448EA}" dt="2024-04-03T09:06:31.503" v="473" actId="478"/>
          <ac:picMkLst>
            <pc:docMk/>
            <pc:sldMk cId="3579622426" sldId="1042"/>
            <ac:picMk id="16" creationId="{DAD4EC86-8BCC-4551-BEF4-FF1953A1C374}"/>
          </ac:picMkLst>
        </pc:picChg>
        <pc:picChg chg="add mod">
          <ac:chgData name="Michalski, Linda" userId="8ee65eeb-7d46-4334-9731-11ca815155eb" providerId="ADAL" clId="{F675A7FE-CD02-414A-ACFB-30FADB0448EA}" dt="2024-04-03T09:07:21.842" v="491" actId="207"/>
          <ac:picMkLst>
            <pc:docMk/>
            <pc:sldMk cId="3579622426" sldId="1042"/>
            <ac:picMk id="18" creationId="{512A88A4-653E-8A62-22AC-AEA79B6541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B587B2E-48EC-4A6A-A9B2-66748B021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F13C1F-7B83-4917-94DC-BEED0CCED1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C2D3-C2A7-47C3-90FD-EBB22447478D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F52D8-8B2E-498B-87E0-3C99CEAAD7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596473" y="8685213"/>
            <a:ext cx="4515569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0FD14B-8BB3-4C61-9916-8FFB8A0096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232357" y="8685213"/>
            <a:ext cx="62405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5A554-517F-43BD-B74F-C5D7996E870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Logo unten">
            <a:extLst>
              <a:ext uri="{FF2B5EF4-FFF2-40B4-BE49-F238E27FC236}">
                <a16:creationId xmlns:a16="http://schemas.microsoft.com/office/drawing/2014/main" id="{F9F6F141-4EAE-4DE0-99EF-732B7A993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1" y="8675999"/>
            <a:ext cx="1596473" cy="4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316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46B0-EFD9-4439-A7DD-5A6E3D3A8873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798" y="639451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3906213"/>
            <a:ext cx="5486400" cy="4598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746666" y="8685213"/>
            <a:ext cx="442553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Innalte einfügen über --&gt; Kopf/Fußzeile eintragen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292515" y="8685213"/>
            <a:ext cx="56389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42068-FDE0-4024-958E-5EF8670A3D1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Logo unten">
            <a:extLst>
              <a:ext uri="{FF2B5EF4-FFF2-40B4-BE49-F238E27FC236}">
                <a16:creationId xmlns:a16="http://schemas.microsoft.com/office/drawing/2014/main" id="{5846D082-074F-46D9-A039-FD15BDB52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93" y="8675999"/>
            <a:ext cx="1596473" cy="4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71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39763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Beispielfotos: Archivbilder Microsoft</a:t>
            </a:r>
          </a:p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Innalte einfügen über --&gt; Kopf/Fußzeile eintragen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2068-FDE0-4024-958E-5EF8670A3D1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31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WJ_Titelfoli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unten">
            <a:extLst>
              <a:ext uri="{FF2B5EF4-FFF2-40B4-BE49-F238E27FC236}">
                <a16:creationId xmlns:a16="http://schemas.microsoft.com/office/drawing/2014/main" id="{A7DBF5DE-21EE-487A-ABCE-6BBA2AE444FB}"/>
              </a:ext>
            </a:extLst>
          </p:cNvPr>
          <p:cNvSpPr/>
          <p:nvPr/>
        </p:nvSpPr>
        <p:spPr>
          <a:xfrm>
            <a:off x="250825" y="5307291"/>
            <a:ext cx="11242151" cy="142249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3" name="Untertitel"/>
          <p:cNvSpPr>
            <a:spLocks noGrp="1"/>
          </p:cNvSpPr>
          <p:nvPr>
            <p:ph type="subTitle" idx="1"/>
          </p:nvPr>
        </p:nvSpPr>
        <p:spPr>
          <a:xfrm>
            <a:off x="6916388" y="5562723"/>
            <a:ext cx="4342162" cy="911631"/>
          </a:xfrm>
          <a:noFill/>
          <a:ln>
            <a:noFill/>
          </a:ln>
        </p:spPr>
        <p:txBody>
          <a:bodyPr lIns="72000" tIns="72000" rIns="72000" bIns="72000" anchor="ctr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33C214AB-77E4-44DF-B9E5-5CC74FFAA733}"/>
              </a:ext>
            </a:extLst>
          </p:cNvPr>
          <p:cNvCxnSpPr>
            <a:cxnSpLocks/>
          </p:cNvCxnSpPr>
          <p:nvPr/>
        </p:nvCxnSpPr>
        <p:spPr bwMode="white">
          <a:xfrm>
            <a:off x="7220835" y="5562722"/>
            <a:ext cx="0" cy="9116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unten">
            <a:extLst>
              <a:ext uri="{FF2B5EF4-FFF2-40B4-BE49-F238E27FC236}">
                <a16:creationId xmlns:a16="http://schemas.microsoft.com/office/drawing/2014/main" id="{87F9408F-A288-4E77-A9CB-8766E45AC36D}"/>
              </a:ext>
            </a:extLst>
          </p:cNvPr>
          <p:cNvSpPr/>
          <p:nvPr userDrawn="1"/>
        </p:nvSpPr>
        <p:spPr>
          <a:xfrm>
            <a:off x="227013" y="5307291"/>
            <a:ext cx="11265963" cy="142249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4AB9461-3A94-4B8F-A0E6-6FAC31B201BA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6837930" y="5562722"/>
            <a:ext cx="0" cy="9116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532E78B1-7D95-4E7F-8797-FD7049F362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92213" y="1376363"/>
            <a:ext cx="4170362" cy="3805610"/>
          </a:xfrm>
          <a:solidFill>
            <a:schemeClr val="accent3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/>
              <a:t>Bild durch Klicken auf Symbol hinzufügen </a:t>
            </a:r>
            <a:br>
              <a:rPr lang="de-DE"/>
            </a:br>
            <a:r>
              <a:rPr lang="de-DE"/>
              <a:t>oder Fläche frei lassen!</a:t>
            </a:r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 bwMode="white">
          <a:xfrm>
            <a:off x="695325" y="5562722"/>
            <a:ext cx="6067249" cy="911632"/>
          </a:xfrm>
          <a:noFill/>
          <a:ln>
            <a:noFill/>
          </a:ln>
        </p:spPr>
        <p:txBody>
          <a:bodyPr lIns="72000" tIns="72000" rIns="72000" bIns="72000" anchor="ctr" anchorCtr="0">
            <a:noAutofit/>
          </a:bodyPr>
          <a:lstStyle>
            <a:lvl1pPr algn="r"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 eintragen</a:t>
            </a:r>
            <a:endParaRPr lang="en-US"/>
          </a:p>
        </p:txBody>
      </p:sp>
      <p:sp>
        <p:nvSpPr>
          <p:cNvPr id="5" name="Bildplatzhalter">
            <a:extLst>
              <a:ext uri="{FF2B5EF4-FFF2-40B4-BE49-F238E27FC236}">
                <a16:creationId xmlns:a16="http://schemas.microsoft.com/office/drawing/2014/main" id="{0F450FBD-71F6-40CC-915D-E33660727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7013" y="1376363"/>
            <a:ext cx="2211387" cy="2118159"/>
          </a:xfrm>
          <a:solidFill>
            <a:schemeClr val="accent2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 oder Fläche frei lassen!</a:t>
            </a:r>
          </a:p>
        </p:txBody>
      </p:sp>
      <p:sp>
        <p:nvSpPr>
          <p:cNvPr id="16" name="Bildplatzhalter">
            <a:extLst>
              <a:ext uri="{FF2B5EF4-FFF2-40B4-BE49-F238E27FC236}">
                <a16:creationId xmlns:a16="http://schemas.microsoft.com/office/drawing/2014/main" id="{E0D87B90-4A74-4356-BF73-494336D8B0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81589" y="1373965"/>
            <a:ext cx="2211387" cy="3805610"/>
          </a:xfrm>
          <a:solidFill>
            <a:schemeClr val="accent2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 oder Fläche frei lassen!</a:t>
            </a:r>
          </a:p>
        </p:txBody>
      </p:sp>
      <p:sp>
        <p:nvSpPr>
          <p:cNvPr id="17" name="Bildplatzhalter">
            <a:extLst>
              <a:ext uri="{FF2B5EF4-FFF2-40B4-BE49-F238E27FC236}">
                <a16:creationId xmlns:a16="http://schemas.microsoft.com/office/drawing/2014/main" id="{23D90D82-D0A4-4CD7-A180-465AB1CA7E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7013" y="3622238"/>
            <a:ext cx="2211387" cy="1557337"/>
          </a:xfrm>
          <a:solidFill>
            <a:schemeClr val="accent6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/>
              <a:t>Bild durch Klicken auf Symbol hinzufügen oder Fläche frei lassen!</a:t>
            </a:r>
          </a:p>
        </p:txBody>
      </p:sp>
      <p:sp>
        <p:nvSpPr>
          <p:cNvPr id="18" name="Bildplatzhalter">
            <a:extLst>
              <a:ext uri="{FF2B5EF4-FFF2-40B4-BE49-F238E27FC236}">
                <a16:creationId xmlns:a16="http://schemas.microsoft.com/office/drawing/2014/main" id="{A9BAAC09-4F40-4A63-BA50-678681C60E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16388" y="1373965"/>
            <a:ext cx="2211387" cy="1557337"/>
          </a:xfrm>
          <a:solidFill>
            <a:schemeClr val="accent5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 oder Fläche frei lassen!</a:t>
            </a:r>
          </a:p>
        </p:txBody>
      </p:sp>
      <p:sp>
        <p:nvSpPr>
          <p:cNvPr id="19" name="Bildplatzhalter">
            <a:extLst>
              <a:ext uri="{FF2B5EF4-FFF2-40B4-BE49-F238E27FC236}">
                <a16:creationId xmlns:a16="http://schemas.microsoft.com/office/drawing/2014/main" id="{5113B6F1-A305-4CAF-9FD6-6CA855C51D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16387" y="3061416"/>
            <a:ext cx="2211387" cy="2118159"/>
          </a:xfrm>
          <a:solidFill>
            <a:schemeClr val="accent4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 oder Fläche frei lassen!</a:t>
            </a:r>
          </a:p>
        </p:txBody>
      </p:sp>
      <p:pic>
        <p:nvPicPr>
          <p:cNvPr id="12" name="Logo oben">
            <a:extLst>
              <a:ext uri="{FF2B5EF4-FFF2-40B4-BE49-F238E27FC236}">
                <a16:creationId xmlns:a16="http://schemas.microsoft.com/office/drawing/2014/main" id="{E72622B4-6474-41CB-87C5-355A3351C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822" y="0"/>
            <a:ext cx="368416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6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WJ_Titel, Text und Bild Folienhö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">
            <a:extLst>
              <a:ext uri="{FF2B5EF4-FFF2-40B4-BE49-F238E27FC236}">
                <a16:creationId xmlns:a16="http://schemas.microsoft.com/office/drawing/2014/main" id="{7F6FA5FD-F11B-400D-A8AC-44DC5A3C7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919" y="3086101"/>
            <a:ext cx="4136224" cy="27559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"/>
          <p:cNvSpPr>
            <a:spLocks noGrp="1" noChangeAspect="1"/>
          </p:cNvSpPr>
          <p:nvPr>
            <p:ph type="pic" idx="1"/>
          </p:nvPr>
        </p:nvSpPr>
        <p:spPr>
          <a:xfrm>
            <a:off x="5227792" y="0"/>
            <a:ext cx="6964208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B2250FBB-DC12-418A-B119-8F588B0C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19" y="1557338"/>
            <a:ext cx="4112941" cy="1336496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7665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WJ_Bild links,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">
            <a:extLst>
              <a:ext uri="{FF2B5EF4-FFF2-40B4-BE49-F238E27FC236}">
                <a16:creationId xmlns:a16="http://schemas.microsoft.com/office/drawing/2014/main" id="{7F6FA5FD-F11B-400D-A8AC-44DC5A3C7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1999" y="1557338"/>
            <a:ext cx="5654675" cy="42846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5206998" cy="6858000"/>
          </a:xfrm>
          <a:solidFill>
            <a:schemeClr val="bg1">
              <a:lumMod val="95000"/>
              <a:alpha val="75000"/>
            </a:schemeClr>
          </a:solidFill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BF02832-A9E6-41A3-8FE5-7BCD94DD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300970"/>
            <a:ext cx="5654676" cy="57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084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WJ_Titel, Text und Bild Folien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"/>
          <p:cNvSpPr>
            <a:spLocks noGrp="1" noChangeAspect="1"/>
          </p:cNvSpPr>
          <p:nvPr>
            <p:ph type="pic" idx="1"/>
          </p:nvPr>
        </p:nvSpPr>
        <p:spPr>
          <a:xfrm>
            <a:off x="0" y="2826000"/>
            <a:ext cx="12192000" cy="403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7F6FA5FD-F11B-400D-A8AC-44DC5A3C7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52539"/>
            <a:ext cx="10794270" cy="107156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46F09F4-254D-4B18-ABEF-F7C2C042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8756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WJ_Titel, Text und Bild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Parallelogramm"/>
          <p:cNvSpPr>
            <a:spLocks noGrp="1"/>
          </p:cNvSpPr>
          <p:nvPr>
            <p:ph type="pic" sz="quarter" idx="10"/>
          </p:nvPr>
        </p:nvSpPr>
        <p:spPr>
          <a:xfrm>
            <a:off x="3916680" y="0"/>
            <a:ext cx="8275320" cy="6858000"/>
          </a:xfrm>
          <a:custGeom>
            <a:avLst/>
            <a:gdLst>
              <a:gd name="connsiteX0" fmla="*/ 2383224 w 8275320"/>
              <a:gd name="connsiteY0" fmla="*/ 0 h 6858000"/>
              <a:gd name="connsiteX1" fmla="*/ 8275320 w 8275320"/>
              <a:gd name="connsiteY1" fmla="*/ 0 h 6858000"/>
              <a:gd name="connsiteX2" fmla="*/ 5892096 w 8275320"/>
              <a:gd name="connsiteY2" fmla="*/ 6858000 h 6858000"/>
              <a:gd name="connsiteX3" fmla="*/ 0 w 8275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5320" h="6858000">
                <a:moveTo>
                  <a:pt x="2383224" y="0"/>
                </a:moveTo>
                <a:lnTo>
                  <a:pt x="8275320" y="0"/>
                </a:lnTo>
                <a:lnTo>
                  <a:pt x="58920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9CFAF-E802-4822-A756-FF560C35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57338"/>
            <a:ext cx="3976264" cy="1491617"/>
          </a:xfrm>
        </p:spPr>
        <p:txBody>
          <a:bodyPr anchor="b"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3E3D7B0-7B5B-4740-8243-3EEED1108D62}"/>
              </a:ext>
            </a:extLst>
          </p:cNvPr>
          <p:cNvGrpSpPr/>
          <p:nvPr userDrawn="1"/>
        </p:nvGrpSpPr>
        <p:grpSpPr>
          <a:xfrm>
            <a:off x="685455" y="3249412"/>
            <a:ext cx="3996000" cy="72000"/>
            <a:chOff x="6674909" y="6167237"/>
            <a:chExt cx="4819182" cy="720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32E4DA3-77E4-4F9E-AE88-FCE92D8DC2DF}"/>
                </a:ext>
              </a:extLst>
            </p:cNvPr>
            <p:cNvSpPr/>
            <p:nvPr userDrawn="1"/>
          </p:nvSpPr>
          <p:spPr>
            <a:xfrm>
              <a:off x="6674909" y="6167237"/>
              <a:ext cx="8028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7095842-35D5-4CA5-AC9E-35FFFE9A5CCA}"/>
                </a:ext>
              </a:extLst>
            </p:cNvPr>
            <p:cNvSpPr/>
            <p:nvPr userDrawn="1"/>
          </p:nvSpPr>
          <p:spPr>
            <a:xfrm>
              <a:off x="7477830" y="6167237"/>
              <a:ext cx="803156" cy="71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760214B-4ABB-4460-AB25-C494D2DF11AA}"/>
                </a:ext>
              </a:extLst>
            </p:cNvPr>
            <p:cNvSpPr/>
            <p:nvPr userDrawn="1"/>
          </p:nvSpPr>
          <p:spPr>
            <a:xfrm>
              <a:off x="8281106" y="6167237"/>
              <a:ext cx="803156" cy="71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A464826-8CB2-4621-AEFB-911675AF2C50}"/>
                </a:ext>
              </a:extLst>
            </p:cNvPr>
            <p:cNvSpPr/>
            <p:nvPr userDrawn="1"/>
          </p:nvSpPr>
          <p:spPr>
            <a:xfrm>
              <a:off x="9084383" y="6167237"/>
              <a:ext cx="803156" cy="715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CC412C9-2C3C-41F2-B702-F25E67AA8FD3}"/>
                </a:ext>
              </a:extLst>
            </p:cNvPr>
            <p:cNvSpPr/>
            <p:nvPr userDrawn="1"/>
          </p:nvSpPr>
          <p:spPr>
            <a:xfrm>
              <a:off x="9887659" y="6167237"/>
              <a:ext cx="803156" cy="71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EEB1466-23A4-4439-95A6-CF2DA3228A14}"/>
                </a:ext>
              </a:extLst>
            </p:cNvPr>
            <p:cNvSpPr/>
            <p:nvPr userDrawn="1"/>
          </p:nvSpPr>
          <p:spPr>
            <a:xfrm>
              <a:off x="10690935" y="6167237"/>
              <a:ext cx="803156" cy="715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</p:grp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50D1B764-278B-4719-B924-2104E6ED0D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5" y="3809046"/>
            <a:ext cx="3986130" cy="2355526"/>
          </a:xfrm>
        </p:spPr>
        <p:txBody>
          <a:bodyPr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267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WJ_Titel, Text, 3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te Linie">
            <a:extLst>
              <a:ext uri="{FF2B5EF4-FFF2-40B4-BE49-F238E27FC236}">
                <a16:creationId xmlns:a16="http://schemas.microsoft.com/office/drawing/2014/main" id="{A7C125DA-F8A8-4787-99F7-C4FD1A348DC3}"/>
              </a:ext>
            </a:extLst>
          </p:cNvPr>
          <p:cNvGrpSpPr/>
          <p:nvPr userDrawn="1"/>
        </p:nvGrpSpPr>
        <p:grpSpPr>
          <a:xfrm>
            <a:off x="8117047" y="3615324"/>
            <a:ext cx="3412186" cy="72000"/>
            <a:chOff x="6634769" y="6167237"/>
            <a:chExt cx="4859322" cy="72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782846E-3BAC-42FB-BE2E-17AB585DE42B}"/>
                </a:ext>
              </a:extLst>
            </p:cNvPr>
            <p:cNvSpPr/>
            <p:nvPr userDrawn="1"/>
          </p:nvSpPr>
          <p:spPr>
            <a:xfrm>
              <a:off x="6634769" y="6167237"/>
              <a:ext cx="883079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BCA8D93-C12B-4FE7-8663-9A0F6FC5FEDD}"/>
                </a:ext>
              </a:extLst>
            </p:cNvPr>
            <p:cNvSpPr/>
            <p:nvPr userDrawn="1"/>
          </p:nvSpPr>
          <p:spPr>
            <a:xfrm>
              <a:off x="7477830" y="6167237"/>
              <a:ext cx="803156" cy="71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6236447-3415-4253-8391-0868F0125F81}"/>
                </a:ext>
              </a:extLst>
            </p:cNvPr>
            <p:cNvSpPr/>
            <p:nvPr userDrawn="1"/>
          </p:nvSpPr>
          <p:spPr>
            <a:xfrm>
              <a:off x="8281106" y="6167237"/>
              <a:ext cx="803156" cy="71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DEEA388-92B1-424D-8B12-DE3478C0DE92}"/>
                </a:ext>
              </a:extLst>
            </p:cNvPr>
            <p:cNvSpPr/>
            <p:nvPr userDrawn="1"/>
          </p:nvSpPr>
          <p:spPr>
            <a:xfrm>
              <a:off x="9084383" y="6167237"/>
              <a:ext cx="803156" cy="715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502E762-129C-4FBF-96F1-5B92A5368781}"/>
                </a:ext>
              </a:extLst>
            </p:cNvPr>
            <p:cNvSpPr/>
            <p:nvPr userDrawn="1"/>
          </p:nvSpPr>
          <p:spPr>
            <a:xfrm>
              <a:off x="9887659" y="6167237"/>
              <a:ext cx="803156" cy="71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45BFA65-CC04-4E67-A47B-235F49A61081}"/>
                </a:ext>
              </a:extLst>
            </p:cNvPr>
            <p:cNvSpPr/>
            <p:nvPr userDrawn="1"/>
          </p:nvSpPr>
          <p:spPr>
            <a:xfrm>
              <a:off x="10690935" y="6167237"/>
              <a:ext cx="803156" cy="715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5E29C6D-588D-45F1-B4A7-6E010F8F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233" y="2305050"/>
            <a:ext cx="3340710" cy="1126642"/>
          </a:xfrm>
        </p:spPr>
        <p:txBody>
          <a:bodyPr anchor="b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1"/>
          <p:cNvSpPr>
            <a:spLocks noGrp="1"/>
          </p:cNvSpPr>
          <p:nvPr>
            <p:ph type="pic" sz="quarter" idx="13"/>
          </p:nvPr>
        </p:nvSpPr>
        <p:spPr>
          <a:xfrm>
            <a:off x="706057" y="512763"/>
            <a:ext cx="2741612" cy="588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603242" y="512763"/>
            <a:ext cx="4161008" cy="337978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5"/>
          </p:nvPr>
        </p:nvSpPr>
        <p:spPr>
          <a:xfrm>
            <a:off x="3603242" y="4043236"/>
            <a:ext cx="4161008" cy="235552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FC875213-294F-4AF7-8738-054860EE78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45234" y="4043237"/>
            <a:ext cx="3340709" cy="2355526"/>
          </a:xfrm>
        </p:spPr>
        <p:txBody>
          <a:bodyPr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97649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WJ_Titel, Text, 3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29C6D-588D-45F1-B4A7-6E010F8F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67" y="2507811"/>
            <a:ext cx="3429265" cy="951040"/>
          </a:xfrm>
        </p:spPr>
        <p:txBody>
          <a:bodyPr anchor="b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1"/>
          <p:cNvSpPr>
            <a:spLocks noGrp="1"/>
          </p:cNvSpPr>
          <p:nvPr>
            <p:ph type="pic" sz="quarter" idx="13"/>
          </p:nvPr>
        </p:nvSpPr>
        <p:spPr>
          <a:xfrm>
            <a:off x="4434790" y="512763"/>
            <a:ext cx="2741612" cy="588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331975" y="512763"/>
            <a:ext cx="4161008" cy="337978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5"/>
          </p:nvPr>
        </p:nvSpPr>
        <p:spPr>
          <a:xfrm>
            <a:off x="7331975" y="4043236"/>
            <a:ext cx="4161008" cy="235552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FC875213-294F-4AF7-8738-054860EE78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3768" y="4043237"/>
            <a:ext cx="3429264" cy="2086102"/>
          </a:xfrm>
        </p:spPr>
        <p:txBody>
          <a:bodyPr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grpSp>
        <p:nvGrpSpPr>
          <p:cNvPr id="25" name="Gruppierte Linie">
            <a:extLst>
              <a:ext uri="{FF2B5EF4-FFF2-40B4-BE49-F238E27FC236}">
                <a16:creationId xmlns:a16="http://schemas.microsoft.com/office/drawing/2014/main" id="{941C6A6A-C009-46EE-A5DE-35D468AB3133}"/>
              </a:ext>
            </a:extLst>
          </p:cNvPr>
          <p:cNvGrpSpPr/>
          <p:nvPr userDrawn="1"/>
        </p:nvGrpSpPr>
        <p:grpSpPr>
          <a:xfrm>
            <a:off x="709032" y="3579324"/>
            <a:ext cx="3384000" cy="72000"/>
            <a:chOff x="6674909" y="6167237"/>
            <a:chExt cx="4819182" cy="72000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530346CD-B837-49F2-B539-0503717AB8C1}"/>
                </a:ext>
              </a:extLst>
            </p:cNvPr>
            <p:cNvSpPr/>
            <p:nvPr userDrawn="1"/>
          </p:nvSpPr>
          <p:spPr>
            <a:xfrm>
              <a:off x="6674909" y="6167237"/>
              <a:ext cx="8028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35EFC732-DF8F-4B86-9EE1-F8D62CC81941}"/>
                </a:ext>
              </a:extLst>
            </p:cNvPr>
            <p:cNvSpPr/>
            <p:nvPr userDrawn="1"/>
          </p:nvSpPr>
          <p:spPr>
            <a:xfrm>
              <a:off x="7477830" y="6167237"/>
              <a:ext cx="803156" cy="71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ED95D61-18AC-4469-8EF4-C7A49D5DDBD0}"/>
                </a:ext>
              </a:extLst>
            </p:cNvPr>
            <p:cNvSpPr/>
            <p:nvPr userDrawn="1"/>
          </p:nvSpPr>
          <p:spPr>
            <a:xfrm>
              <a:off x="8281106" y="6167237"/>
              <a:ext cx="803156" cy="71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32C612CE-C510-41DF-9179-2DCC57DCA71C}"/>
                </a:ext>
              </a:extLst>
            </p:cNvPr>
            <p:cNvSpPr/>
            <p:nvPr userDrawn="1"/>
          </p:nvSpPr>
          <p:spPr>
            <a:xfrm>
              <a:off x="9084383" y="6167237"/>
              <a:ext cx="803156" cy="715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61A44AE2-6421-4D9C-8863-ED0515AC0C1B}"/>
                </a:ext>
              </a:extLst>
            </p:cNvPr>
            <p:cNvSpPr/>
            <p:nvPr userDrawn="1"/>
          </p:nvSpPr>
          <p:spPr>
            <a:xfrm>
              <a:off x="9887659" y="6167237"/>
              <a:ext cx="803156" cy="71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0AF93EF5-BB2A-4D8E-BA3B-01174971261C}"/>
                </a:ext>
              </a:extLst>
            </p:cNvPr>
            <p:cNvSpPr/>
            <p:nvPr userDrawn="1"/>
          </p:nvSpPr>
          <p:spPr>
            <a:xfrm>
              <a:off x="10690935" y="6167237"/>
              <a:ext cx="803156" cy="715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</p:grpSp>
    </p:spTree>
    <p:extLst>
      <p:ext uri="{BB962C8B-B14F-4D97-AF65-F5344CB8AC3E}">
        <p14:creationId xmlns:p14="http://schemas.microsoft.com/office/powerpoint/2010/main" val="2781367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J_4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FCAC5BC-03A5-485B-A936-454C9CD7DE2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60000" y="6356352"/>
            <a:ext cx="344785" cy="365125"/>
          </a:xfrm>
        </p:spPr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21C61D2-E0C9-4492-807F-D444638FD53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64CEF57D-4DE1-4D6C-8449-073D6EB1AA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8738331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C087FFB-06EA-4FD0-A06B-901C879DDC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2405" y="1720158"/>
            <a:ext cx="5635021" cy="4121842"/>
          </a:xfrm>
        </p:spPr>
        <p:txBody>
          <a:bodyPr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CCADA2-513B-4D59-BE58-013AE81CF1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62992" y="1373999"/>
            <a:ext cx="2242800" cy="2242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579C3111-CD68-4CD9-BAAC-419D383E56F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53875" y="1368129"/>
            <a:ext cx="2242800" cy="2242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956C5CEC-FD39-42C3-8B4A-4B98772E6F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62992" y="3787620"/>
            <a:ext cx="2242800" cy="2242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1C61D8D7-278C-4FB6-A354-9E7F816F0FB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253875" y="3787620"/>
            <a:ext cx="2242800" cy="2242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9A28D2-3F19-44D6-88B8-FE2447FF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262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WJ_Bild folienfüllend mit Text auf Transpar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AC2284ED-C966-4462-83A6-B801ADA8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560" y="1"/>
            <a:ext cx="5425440" cy="6857999"/>
          </a:xfrm>
          <a:solidFill>
            <a:schemeClr val="accent1">
              <a:alpha val="75000"/>
            </a:schemeClr>
          </a:solidFill>
        </p:spPr>
        <p:txBody>
          <a:bodyPr lIns="360000" tIns="2160000" rIns="360000" bIns="1440000" anchor="t" anchorCtr="0"/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">
            <a:extLst>
              <a:ext uri="{FF2B5EF4-FFF2-40B4-BE49-F238E27FC236}">
                <a16:creationId xmlns:a16="http://schemas.microsoft.com/office/drawing/2014/main" id="{125139DC-5AC0-4AF5-A81C-9A88BCEA6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6562" y="4419603"/>
            <a:ext cx="4730113" cy="1709736"/>
          </a:xfrm>
        </p:spPr>
        <p:txBody>
          <a:bodyPr lIns="36000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5087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WJ_Bild folienfüllend mit Text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AC2284ED-C966-4462-83A6-B801ADA8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-1" y="1557339"/>
            <a:ext cx="4320000" cy="4320000"/>
          </a:xfrm>
          <a:solidFill>
            <a:schemeClr val="accent1">
              <a:alpha val="75000"/>
            </a:schemeClr>
          </a:solidFill>
        </p:spPr>
        <p:txBody>
          <a:bodyPr lIns="360000" tIns="144000" rIns="144000" bIns="144000" anchor="ctr" anchorCtr="0"/>
          <a:lstStyle>
            <a:lvl1pPr algn="l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79062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J_Bild run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FCAC5BC-03A5-485B-A936-454C9CD7DE2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60000" y="6356352"/>
            <a:ext cx="344785" cy="365125"/>
          </a:xfrm>
        </p:spPr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21C61D2-E0C9-4492-807F-D444638FD53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64CEF57D-4DE1-4D6C-8449-073D6EB1AA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8738331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45D9A37-1114-40F6-82C0-91EC47D75034}"/>
              </a:ext>
            </a:extLst>
          </p:cNvPr>
          <p:cNvSpPr/>
          <p:nvPr userDrawn="1"/>
        </p:nvSpPr>
        <p:spPr>
          <a:xfrm>
            <a:off x="739775" y="1410923"/>
            <a:ext cx="4428000" cy="442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9704CB-2E54-4585-83A0-984AE384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EBB3E6A-DE6D-4724-9883-9F234C983E0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7775" y="1518923"/>
            <a:ext cx="4212000" cy="42120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5490B8-6A0B-4892-AE95-BB78E9DEC6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96000" y="2425701"/>
            <a:ext cx="5394325" cy="480462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C087FFB-06EA-4FD0-A06B-901C879DDC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3114675"/>
            <a:ext cx="4181475" cy="27273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754FA644-457C-4222-A17B-B2EAD77FAC5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005750"/>
            <a:ext cx="41814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38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WJ_Titelfoli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 oben">
            <a:extLst>
              <a:ext uri="{FF2B5EF4-FFF2-40B4-BE49-F238E27FC236}">
                <a16:creationId xmlns:a16="http://schemas.microsoft.com/office/drawing/2014/main" id="{E72622B4-6474-41CB-87C5-355A3351C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12" y="92680"/>
            <a:ext cx="4666616" cy="1368000"/>
          </a:xfrm>
          <a:prstGeom prst="rect">
            <a:avLst/>
          </a:prstGeom>
        </p:spPr>
      </p:pic>
      <p:sp>
        <p:nvSpPr>
          <p:cNvPr id="27" name="Titel">
            <a:extLst>
              <a:ext uri="{FF2B5EF4-FFF2-40B4-BE49-F238E27FC236}">
                <a16:creationId xmlns:a16="http://schemas.microsoft.com/office/drawing/2014/main" id="{785578C7-E933-4EF9-9968-F6D1DF7399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755" y="3225253"/>
            <a:ext cx="4579852" cy="1651543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Präsentationstitel </a:t>
            </a:r>
            <a:br>
              <a:rPr lang="de-DE"/>
            </a:br>
            <a:r>
              <a:rPr lang="de-DE"/>
              <a:t>eintragen</a:t>
            </a:r>
            <a:endParaRPr lang="en-US"/>
          </a:p>
        </p:txBody>
      </p:sp>
      <p:sp>
        <p:nvSpPr>
          <p:cNvPr id="28" name="Untertitel">
            <a:extLst>
              <a:ext uri="{FF2B5EF4-FFF2-40B4-BE49-F238E27FC236}">
                <a16:creationId xmlns:a16="http://schemas.microsoft.com/office/drawing/2014/main" id="{A1603D33-8152-40B7-867B-15674416C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755" y="4902022"/>
            <a:ext cx="4579852" cy="911631"/>
          </a:xfrm>
          <a:noFill/>
          <a:ln>
            <a:noFill/>
          </a:ln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5AFFD398-DEBA-47F9-9E69-BE7547F0F5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50371" y="1524749"/>
            <a:ext cx="3002400" cy="2588400"/>
          </a:xfrm>
          <a:custGeom>
            <a:avLst/>
            <a:gdLst>
              <a:gd name="connsiteX0" fmla="*/ 646368 w 3002400"/>
              <a:gd name="connsiteY0" fmla="*/ 0 h 2588400"/>
              <a:gd name="connsiteX1" fmla="*/ 2356033 w 3002400"/>
              <a:gd name="connsiteY1" fmla="*/ 0 h 2588400"/>
              <a:gd name="connsiteX2" fmla="*/ 3002400 w 3002400"/>
              <a:gd name="connsiteY2" fmla="*/ 1292732 h 2588400"/>
              <a:gd name="connsiteX3" fmla="*/ 3002400 w 3002400"/>
              <a:gd name="connsiteY3" fmla="*/ 1295668 h 2588400"/>
              <a:gd name="connsiteX4" fmla="*/ 2356033 w 3002400"/>
              <a:gd name="connsiteY4" fmla="*/ 2588400 h 2588400"/>
              <a:gd name="connsiteX5" fmla="*/ 646368 w 3002400"/>
              <a:gd name="connsiteY5" fmla="*/ 2588400 h 2588400"/>
              <a:gd name="connsiteX6" fmla="*/ 0 w 3002400"/>
              <a:gd name="connsiteY6" fmla="*/ 1295666 h 2588400"/>
              <a:gd name="connsiteX7" fmla="*/ 0 w 3002400"/>
              <a:gd name="connsiteY7" fmla="*/ 1292734 h 25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400" h="2588400">
                <a:moveTo>
                  <a:pt x="646368" y="0"/>
                </a:moveTo>
                <a:lnTo>
                  <a:pt x="2356033" y="0"/>
                </a:lnTo>
                <a:lnTo>
                  <a:pt x="3002400" y="1292732"/>
                </a:lnTo>
                <a:lnTo>
                  <a:pt x="3002400" y="1295668"/>
                </a:lnTo>
                <a:lnTo>
                  <a:pt x="2356033" y="2588400"/>
                </a:lnTo>
                <a:lnTo>
                  <a:pt x="646368" y="2588400"/>
                </a:lnTo>
                <a:lnTo>
                  <a:pt x="0" y="1295666"/>
                </a:lnTo>
                <a:lnTo>
                  <a:pt x="0" y="129273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​"/>
              <a:tabLst/>
              <a:defRPr/>
            </a:pPr>
            <a:r>
              <a:rPr lang="de-DE"/>
              <a:t>durch Klicken auf Symbol </a:t>
            </a:r>
            <a:br>
              <a:rPr lang="de-DE"/>
            </a:br>
            <a:r>
              <a:rPr lang="de-DE"/>
              <a:t>hinzufügen oder Fläche frei lassen!</a:t>
            </a:r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7EA59D24-55FD-4088-81BD-1F01B5A3D6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50371" y="-1280235"/>
            <a:ext cx="3002400" cy="2588400"/>
          </a:xfrm>
          <a:custGeom>
            <a:avLst/>
            <a:gdLst>
              <a:gd name="connsiteX0" fmla="*/ 646368 w 3002400"/>
              <a:gd name="connsiteY0" fmla="*/ 0 h 2588400"/>
              <a:gd name="connsiteX1" fmla="*/ 2356033 w 3002400"/>
              <a:gd name="connsiteY1" fmla="*/ 0 h 2588400"/>
              <a:gd name="connsiteX2" fmla="*/ 3002400 w 3002400"/>
              <a:gd name="connsiteY2" fmla="*/ 1292732 h 2588400"/>
              <a:gd name="connsiteX3" fmla="*/ 3002400 w 3002400"/>
              <a:gd name="connsiteY3" fmla="*/ 1295668 h 2588400"/>
              <a:gd name="connsiteX4" fmla="*/ 2356033 w 3002400"/>
              <a:gd name="connsiteY4" fmla="*/ 2588400 h 2588400"/>
              <a:gd name="connsiteX5" fmla="*/ 646368 w 3002400"/>
              <a:gd name="connsiteY5" fmla="*/ 2588400 h 2588400"/>
              <a:gd name="connsiteX6" fmla="*/ 0 w 3002400"/>
              <a:gd name="connsiteY6" fmla="*/ 1295666 h 2588400"/>
              <a:gd name="connsiteX7" fmla="*/ 0 w 3002400"/>
              <a:gd name="connsiteY7" fmla="*/ 1292734 h 25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400" h="2588400">
                <a:moveTo>
                  <a:pt x="646368" y="0"/>
                </a:moveTo>
                <a:lnTo>
                  <a:pt x="2356033" y="0"/>
                </a:lnTo>
                <a:lnTo>
                  <a:pt x="3002400" y="1292732"/>
                </a:lnTo>
                <a:lnTo>
                  <a:pt x="3002400" y="1295668"/>
                </a:lnTo>
                <a:lnTo>
                  <a:pt x="2356033" y="2588400"/>
                </a:lnTo>
                <a:lnTo>
                  <a:pt x="646368" y="2588400"/>
                </a:lnTo>
                <a:lnTo>
                  <a:pt x="0" y="1295666"/>
                </a:lnTo>
                <a:lnTo>
                  <a:pt x="0" y="129273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​"/>
              <a:tabLst/>
              <a:defRPr/>
            </a:pPr>
            <a:r>
              <a:rPr lang="de-DE"/>
              <a:t>durch Klicken auf Symbol </a:t>
            </a:r>
            <a:br>
              <a:rPr lang="de-DE"/>
            </a:br>
            <a:r>
              <a:rPr lang="de-DE"/>
              <a:t>hinzufügen oder Fläche frei lassen!</a:t>
            </a:r>
          </a:p>
        </p:txBody>
      </p:sp>
      <p:sp>
        <p:nvSpPr>
          <p:cNvPr id="43" name="Bildplatzhalter 42">
            <a:extLst>
              <a:ext uri="{FF2B5EF4-FFF2-40B4-BE49-F238E27FC236}">
                <a16:creationId xmlns:a16="http://schemas.microsoft.com/office/drawing/2014/main" id="{A2B25DE3-1399-41F7-BC11-12A7F7FAB2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94732" y="100599"/>
            <a:ext cx="3002400" cy="2588400"/>
          </a:xfrm>
          <a:custGeom>
            <a:avLst/>
            <a:gdLst>
              <a:gd name="connsiteX0" fmla="*/ 646368 w 3002400"/>
              <a:gd name="connsiteY0" fmla="*/ 0 h 2588400"/>
              <a:gd name="connsiteX1" fmla="*/ 2356033 w 3002400"/>
              <a:gd name="connsiteY1" fmla="*/ 0 h 2588400"/>
              <a:gd name="connsiteX2" fmla="*/ 3002400 w 3002400"/>
              <a:gd name="connsiteY2" fmla="*/ 1292732 h 2588400"/>
              <a:gd name="connsiteX3" fmla="*/ 3002400 w 3002400"/>
              <a:gd name="connsiteY3" fmla="*/ 1295668 h 2588400"/>
              <a:gd name="connsiteX4" fmla="*/ 2356033 w 3002400"/>
              <a:gd name="connsiteY4" fmla="*/ 2588400 h 2588400"/>
              <a:gd name="connsiteX5" fmla="*/ 646368 w 3002400"/>
              <a:gd name="connsiteY5" fmla="*/ 2588400 h 2588400"/>
              <a:gd name="connsiteX6" fmla="*/ 0 w 3002400"/>
              <a:gd name="connsiteY6" fmla="*/ 1295666 h 2588400"/>
              <a:gd name="connsiteX7" fmla="*/ 0 w 3002400"/>
              <a:gd name="connsiteY7" fmla="*/ 1292734 h 25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400" h="2588400">
                <a:moveTo>
                  <a:pt x="646368" y="0"/>
                </a:moveTo>
                <a:lnTo>
                  <a:pt x="2356033" y="0"/>
                </a:lnTo>
                <a:lnTo>
                  <a:pt x="3002400" y="1292732"/>
                </a:lnTo>
                <a:lnTo>
                  <a:pt x="3002400" y="1295668"/>
                </a:lnTo>
                <a:lnTo>
                  <a:pt x="2356033" y="2588400"/>
                </a:lnTo>
                <a:lnTo>
                  <a:pt x="646368" y="2588400"/>
                </a:lnTo>
                <a:lnTo>
                  <a:pt x="0" y="1295666"/>
                </a:lnTo>
                <a:lnTo>
                  <a:pt x="0" y="129273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​"/>
              <a:tabLst/>
              <a:defRPr/>
            </a:pPr>
            <a:r>
              <a:rPr lang="de-DE"/>
              <a:t>Bild durch Klicken auf Symbol </a:t>
            </a:r>
            <a:br>
              <a:rPr lang="de-DE"/>
            </a:br>
            <a:r>
              <a:rPr lang="de-DE"/>
              <a:t>hinzufügen oder Fläche frei lassen!</a:t>
            </a:r>
          </a:p>
        </p:txBody>
      </p:sp>
      <p:sp>
        <p:nvSpPr>
          <p:cNvPr id="44" name="Bildplatzhalter 43">
            <a:extLst>
              <a:ext uri="{FF2B5EF4-FFF2-40B4-BE49-F238E27FC236}">
                <a16:creationId xmlns:a16="http://schemas.microsoft.com/office/drawing/2014/main" id="{C1651FAA-2207-4800-A652-A5A40B49C1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94732" y="2898391"/>
            <a:ext cx="3002400" cy="2588400"/>
          </a:xfrm>
          <a:custGeom>
            <a:avLst/>
            <a:gdLst>
              <a:gd name="connsiteX0" fmla="*/ 646368 w 3002400"/>
              <a:gd name="connsiteY0" fmla="*/ 0 h 2588400"/>
              <a:gd name="connsiteX1" fmla="*/ 2356033 w 3002400"/>
              <a:gd name="connsiteY1" fmla="*/ 0 h 2588400"/>
              <a:gd name="connsiteX2" fmla="*/ 3002400 w 3002400"/>
              <a:gd name="connsiteY2" fmla="*/ 1292732 h 2588400"/>
              <a:gd name="connsiteX3" fmla="*/ 3002400 w 3002400"/>
              <a:gd name="connsiteY3" fmla="*/ 1295668 h 2588400"/>
              <a:gd name="connsiteX4" fmla="*/ 2356033 w 3002400"/>
              <a:gd name="connsiteY4" fmla="*/ 2588400 h 2588400"/>
              <a:gd name="connsiteX5" fmla="*/ 646368 w 3002400"/>
              <a:gd name="connsiteY5" fmla="*/ 2588400 h 2588400"/>
              <a:gd name="connsiteX6" fmla="*/ 0 w 3002400"/>
              <a:gd name="connsiteY6" fmla="*/ 1295666 h 2588400"/>
              <a:gd name="connsiteX7" fmla="*/ 0 w 3002400"/>
              <a:gd name="connsiteY7" fmla="*/ 1292734 h 25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400" h="2588400">
                <a:moveTo>
                  <a:pt x="646368" y="0"/>
                </a:moveTo>
                <a:lnTo>
                  <a:pt x="2356033" y="0"/>
                </a:lnTo>
                <a:lnTo>
                  <a:pt x="3002400" y="1292732"/>
                </a:lnTo>
                <a:lnTo>
                  <a:pt x="3002400" y="1295668"/>
                </a:lnTo>
                <a:lnTo>
                  <a:pt x="2356033" y="2588400"/>
                </a:lnTo>
                <a:lnTo>
                  <a:pt x="646368" y="2588400"/>
                </a:lnTo>
                <a:lnTo>
                  <a:pt x="0" y="1295666"/>
                </a:lnTo>
                <a:lnTo>
                  <a:pt x="0" y="129273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​"/>
              <a:tabLst/>
              <a:defRPr/>
            </a:pPr>
            <a:r>
              <a:rPr lang="de-DE"/>
              <a:t>Bild durch Klicken auf Symbol </a:t>
            </a:r>
            <a:br>
              <a:rPr lang="de-DE"/>
            </a:br>
            <a:r>
              <a:rPr lang="de-DE"/>
              <a:t>hinzufügen oder Fläche frei lassen!</a:t>
            </a:r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04704798-F2D0-4993-B3F0-84040190FA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39093" y="4272034"/>
            <a:ext cx="3002400" cy="2588400"/>
          </a:xfrm>
          <a:custGeom>
            <a:avLst/>
            <a:gdLst>
              <a:gd name="connsiteX0" fmla="*/ 646368 w 3002400"/>
              <a:gd name="connsiteY0" fmla="*/ 0 h 2588400"/>
              <a:gd name="connsiteX1" fmla="*/ 2356033 w 3002400"/>
              <a:gd name="connsiteY1" fmla="*/ 0 h 2588400"/>
              <a:gd name="connsiteX2" fmla="*/ 3002400 w 3002400"/>
              <a:gd name="connsiteY2" fmla="*/ 1292732 h 2588400"/>
              <a:gd name="connsiteX3" fmla="*/ 3002400 w 3002400"/>
              <a:gd name="connsiteY3" fmla="*/ 1295668 h 2588400"/>
              <a:gd name="connsiteX4" fmla="*/ 2356033 w 3002400"/>
              <a:gd name="connsiteY4" fmla="*/ 2588400 h 2588400"/>
              <a:gd name="connsiteX5" fmla="*/ 646368 w 3002400"/>
              <a:gd name="connsiteY5" fmla="*/ 2588400 h 2588400"/>
              <a:gd name="connsiteX6" fmla="*/ 0 w 3002400"/>
              <a:gd name="connsiteY6" fmla="*/ 1295666 h 2588400"/>
              <a:gd name="connsiteX7" fmla="*/ 0 w 3002400"/>
              <a:gd name="connsiteY7" fmla="*/ 1292734 h 25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400" h="2588400">
                <a:moveTo>
                  <a:pt x="646368" y="0"/>
                </a:moveTo>
                <a:lnTo>
                  <a:pt x="2356033" y="0"/>
                </a:lnTo>
                <a:lnTo>
                  <a:pt x="3002400" y="1292732"/>
                </a:lnTo>
                <a:lnTo>
                  <a:pt x="3002400" y="1295668"/>
                </a:lnTo>
                <a:lnTo>
                  <a:pt x="2356033" y="2588400"/>
                </a:lnTo>
                <a:lnTo>
                  <a:pt x="646368" y="2588400"/>
                </a:lnTo>
                <a:lnTo>
                  <a:pt x="0" y="1295666"/>
                </a:lnTo>
                <a:lnTo>
                  <a:pt x="0" y="1292734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​"/>
              <a:tabLst/>
              <a:defRPr/>
            </a:pPr>
            <a:r>
              <a:rPr lang="de-DE"/>
              <a:t>Bild durch Klicken auf Symbol </a:t>
            </a:r>
            <a:br>
              <a:rPr lang="de-DE"/>
            </a:br>
            <a:r>
              <a:rPr lang="de-DE"/>
              <a:t>hinzufügen oder Fläche frei lassen!</a:t>
            </a:r>
          </a:p>
        </p:txBody>
      </p:sp>
      <p:sp>
        <p:nvSpPr>
          <p:cNvPr id="46" name="Bildplatzhalter 45">
            <a:extLst>
              <a:ext uri="{FF2B5EF4-FFF2-40B4-BE49-F238E27FC236}">
                <a16:creationId xmlns:a16="http://schemas.microsoft.com/office/drawing/2014/main" id="{E326C51A-EB07-448C-8077-79AE164FA6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9093" y="1524749"/>
            <a:ext cx="3002400" cy="2588400"/>
          </a:xfrm>
          <a:custGeom>
            <a:avLst/>
            <a:gdLst>
              <a:gd name="connsiteX0" fmla="*/ 646368 w 3002400"/>
              <a:gd name="connsiteY0" fmla="*/ 0 h 2588400"/>
              <a:gd name="connsiteX1" fmla="*/ 2356033 w 3002400"/>
              <a:gd name="connsiteY1" fmla="*/ 0 h 2588400"/>
              <a:gd name="connsiteX2" fmla="*/ 3002400 w 3002400"/>
              <a:gd name="connsiteY2" fmla="*/ 1292732 h 2588400"/>
              <a:gd name="connsiteX3" fmla="*/ 3002400 w 3002400"/>
              <a:gd name="connsiteY3" fmla="*/ 1295668 h 2588400"/>
              <a:gd name="connsiteX4" fmla="*/ 2356033 w 3002400"/>
              <a:gd name="connsiteY4" fmla="*/ 2588400 h 2588400"/>
              <a:gd name="connsiteX5" fmla="*/ 646368 w 3002400"/>
              <a:gd name="connsiteY5" fmla="*/ 2588400 h 2588400"/>
              <a:gd name="connsiteX6" fmla="*/ 0 w 3002400"/>
              <a:gd name="connsiteY6" fmla="*/ 1295666 h 2588400"/>
              <a:gd name="connsiteX7" fmla="*/ 0 w 3002400"/>
              <a:gd name="connsiteY7" fmla="*/ 1292734 h 25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400" h="2588400">
                <a:moveTo>
                  <a:pt x="646368" y="0"/>
                </a:moveTo>
                <a:lnTo>
                  <a:pt x="2356033" y="0"/>
                </a:lnTo>
                <a:lnTo>
                  <a:pt x="3002400" y="1292732"/>
                </a:lnTo>
                <a:lnTo>
                  <a:pt x="3002400" y="1295668"/>
                </a:lnTo>
                <a:lnTo>
                  <a:pt x="2356033" y="2588400"/>
                </a:lnTo>
                <a:lnTo>
                  <a:pt x="646368" y="2588400"/>
                </a:lnTo>
                <a:lnTo>
                  <a:pt x="0" y="1295666"/>
                </a:lnTo>
                <a:lnTo>
                  <a:pt x="0" y="129273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​"/>
              <a:tabLst/>
              <a:defRPr/>
            </a:pPr>
            <a:r>
              <a:rPr lang="de-DE"/>
              <a:t>Bild durch Klicken auf Symbol </a:t>
            </a:r>
            <a:br>
              <a:rPr lang="de-DE"/>
            </a:br>
            <a:r>
              <a:rPr lang="de-DE"/>
              <a:t>hinzufügen oder Fläche frei lassen!</a:t>
            </a:r>
          </a:p>
        </p:txBody>
      </p:sp>
      <p:sp>
        <p:nvSpPr>
          <p:cNvPr id="47" name="Bildplatzhalter 46">
            <a:extLst>
              <a:ext uri="{FF2B5EF4-FFF2-40B4-BE49-F238E27FC236}">
                <a16:creationId xmlns:a16="http://schemas.microsoft.com/office/drawing/2014/main" id="{FF36E29E-31C9-460B-98E8-DFF5B90BC2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50371" y="4272034"/>
            <a:ext cx="3002400" cy="2588400"/>
          </a:xfrm>
          <a:custGeom>
            <a:avLst/>
            <a:gdLst>
              <a:gd name="connsiteX0" fmla="*/ 646368 w 3002400"/>
              <a:gd name="connsiteY0" fmla="*/ 0 h 2588400"/>
              <a:gd name="connsiteX1" fmla="*/ 2356033 w 3002400"/>
              <a:gd name="connsiteY1" fmla="*/ 0 h 2588400"/>
              <a:gd name="connsiteX2" fmla="*/ 3002400 w 3002400"/>
              <a:gd name="connsiteY2" fmla="*/ 1292732 h 2588400"/>
              <a:gd name="connsiteX3" fmla="*/ 3002400 w 3002400"/>
              <a:gd name="connsiteY3" fmla="*/ 1295668 h 2588400"/>
              <a:gd name="connsiteX4" fmla="*/ 2356033 w 3002400"/>
              <a:gd name="connsiteY4" fmla="*/ 2588400 h 2588400"/>
              <a:gd name="connsiteX5" fmla="*/ 646368 w 3002400"/>
              <a:gd name="connsiteY5" fmla="*/ 2588400 h 2588400"/>
              <a:gd name="connsiteX6" fmla="*/ 0 w 3002400"/>
              <a:gd name="connsiteY6" fmla="*/ 1295666 h 2588400"/>
              <a:gd name="connsiteX7" fmla="*/ 0 w 3002400"/>
              <a:gd name="connsiteY7" fmla="*/ 1292734 h 25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400" h="2588400">
                <a:moveTo>
                  <a:pt x="646368" y="0"/>
                </a:moveTo>
                <a:lnTo>
                  <a:pt x="2356033" y="0"/>
                </a:lnTo>
                <a:lnTo>
                  <a:pt x="3002400" y="1292732"/>
                </a:lnTo>
                <a:lnTo>
                  <a:pt x="3002400" y="1295668"/>
                </a:lnTo>
                <a:lnTo>
                  <a:pt x="2356033" y="2588400"/>
                </a:lnTo>
                <a:lnTo>
                  <a:pt x="646368" y="2588400"/>
                </a:lnTo>
                <a:lnTo>
                  <a:pt x="0" y="1295666"/>
                </a:lnTo>
                <a:lnTo>
                  <a:pt x="0" y="129273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​"/>
              <a:tabLst/>
              <a:defRPr/>
            </a:pPr>
            <a:r>
              <a:rPr lang="de-DE"/>
              <a:t>durch Klicken auf Symbol </a:t>
            </a:r>
            <a:br>
              <a:rPr lang="de-DE"/>
            </a:br>
            <a:r>
              <a:rPr lang="de-DE"/>
              <a:t>hinzufügen oder Fläche frei lassen!</a:t>
            </a:r>
          </a:p>
        </p:txBody>
      </p:sp>
      <p:sp>
        <p:nvSpPr>
          <p:cNvPr id="48" name="Bildplatzhalter 47">
            <a:extLst>
              <a:ext uri="{FF2B5EF4-FFF2-40B4-BE49-F238E27FC236}">
                <a16:creationId xmlns:a16="http://schemas.microsoft.com/office/drawing/2014/main" id="{6CA6F6B1-918E-4246-806F-3FF3A61211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94732" y="5696184"/>
            <a:ext cx="3002400" cy="2588400"/>
          </a:xfrm>
          <a:custGeom>
            <a:avLst/>
            <a:gdLst>
              <a:gd name="connsiteX0" fmla="*/ 646368 w 3002400"/>
              <a:gd name="connsiteY0" fmla="*/ 0 h 2588400"/>
              <a:gd name="connsiteX1" fmla="*/ 2356033 w 3002400"/>
              <a:gd name="connsiteY1" fmla="*/ 0 h 2588400"/>
              <a:gd name="connsiteX2" fmla="*/ 3002400 w 3002400"/>
              <a:gd name="connsiteY2" fmla="*/ 1292732 h 2588400"/>
              <a:gd name="connsiteX3" fmla="*/ 3002400 w 3002400"/>
              <a:gd name="connsiteY3" fmla="*/ 1295668 h 2588400"/>
              <a:gd name="connsiteX4" fmla="*/ 2356033 w 3002400"/>
              <a:gd name="connsiteY4" fmla="*/ 2588400 h 2588400"/>
              <a:gd name="connsiteX5" fmla="*/ 646368 w 3002400"/>
              <a:gd name="connsiteY5" fmla="*/ 2588400 h 2588400"/>
              <a:gd name="connsiteX6" fmla="*/ 0 w 3002400"/>
              <a:gd name="connsiteY6" fmla="*/ 1295666 h 2588400"/>
              <a:gd name="connsiteX7" fmla="*/ 0 w 3002400"/>
              <a:gd name="connsiteY7" fmla="*/ 1292734 h 25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400" h="2588400">
                <a:moveTo>
                  <a:pt x="646368" y="0"/>
                </a:moveTo>
                <a:lnTo>
                  <a:pt x="2356033" y="0"/>
                </a:lnTo>
                <a:lnTo>
                  <a:pt x="3002400" y="1292732"/>
                </a:lnTo>
                <a:lnTo>
                  <a:pt x="3002400" y="1295668"/>
                </a:lnTo>
                <a:lnTo>
                  <a:pt x="2356033" y="2588400"/>
                </a:lnTo>
                <a:lnTo>
                  <a:pt x="646368" y="2588400"/>
                </a:lnTo>
                <a:lnTo>
                  <a:pt x="0" y="1295666"/>
                </a:lnTo>
                <a:lnTo>
                  <a:pt x="0" y="1292734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​"/>
              <a:tabLst/>
              <a:defRPr/>
            </a:pPr>
            <a:r>
              <a:rPr lang="de-DE"/>
              <a:t>Bild durch Klicken auf Symbol </a:t>
            </a:r>
            <a:br>
              <a:rPr lang="de-DE"/>
            </a:br>
            <a:r>
              <a:rPr lang="de-DE"/>
              <a:t>hinzufügen oder Fläche frei lassen!</a:t>
            </a:r>
          </a:p>
        </p:txBody>
      </p:sp>
    </p:spTree>
    <p:extLst>
      <p:ext uri="{BB962C8B-B14F-4D97-AF65-F5344CB8AC3E}">
        <p14:creationId xmlns:p14="http://schemas.microsoft.com/office/powerpoint/2010/main" val="3250431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J__3 Bilder rund und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362510-CBA3-4100-ADD9-6B59E5BBA2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B3F9EE-AA9B-4B72-8A8A-8C4F7ACFD4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llipse 3">
            <a:extLst>
              <a:ext uri="{FF2B5EF4-FFF2-40B4-BE49-F238E27FC236}">
                <a16:creationId xmlns:a16="http://schemas.microsoft.com/office/drawing/2014/main" id="{D56424F7-B716-4168-8DBF-3A91D52A7E5A}"/>
              </a:ext>
            </a:extLst>
          </p:cNvPr>
          <p:cNvSpPr/>
          <p:nvPr userDrawn="1"/>
        </p:nvSpPr>
        <p:spPr>
          <a:xfrm>
            <a:off x="8714964" y="1416091"/>
            <a:ext cx="2556000" cy="255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2">
            <a:extLst>
              <a:ext uri="{FF2B5EF4-FFF2-40B4-BE49-F238E27FC236}">
                <a16:creationId xmlns:a16="http://schemas.microsoft.com/office/drawing/2014/main" id="{A1154DA6-58DE-48EA-9CF2-1C3A16B8AA7D}"/>
              </a:ext>
            </a:extLst>
          </p:cNvPr>
          <p:cNvSpPr/>
          <p:nvPr userDrawn="1"/>
        </p:nvSpPr>
        <p:spPr>
          <a:xfrm>
            <a:off x="4817999" y="1416091"/>
            <a:ext cx="2556000" cy="255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6ED34531-134A-47A6-92B1-72DC66E26713}"/>
              </a:ext>
            </a:extLst>
          </p:cNvPr>
          <p:cNvSpPr/>
          <p:nvPr userDrawn="1"/>
        </p:nvSpPr>
        <p:spPr>
          <a:xfrm>
            <a:off x="921035" y="1416091"/>
            <a:ext cx="2556000" cy="255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01362CE6-D990-42CA-9B8A-BAEA721FDB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40896" y="1542023"/>
            <a:ext cx="2304137" cy="2304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72000" rIns="91440" bIns="1296000" rtlCol="0" anchor="ctr" anchorCtr="0">
            <a:noAutofit/>
          </a:bodyPr>
          <a:lstStyle>
            <a:lvl1pPr marL="0" indent="0" algn="ctr">
              <a:buNone/>
              <a:defRPr lang="de-DE" sz="2000"/>
            </a:lvl1pPr>
          </a:lstStyle>
          <a:p>
            <a:pPr marL="216000" lvl="0" indent="-216000" algn="ctr"/>
            <a:r>
              <a:rPr lang="de-DE"/>
              <a:t>Bild durch Klicken auf Symbol hinzufügen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C9C2DFD-EFC7-4B01-A205-B9FD7D6A9E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3931" y="1542023"/>
            <a:ext cx="2304137" cy="2304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72000" rIns="91440" bIns="1296000" rtlCol="0" anchor="ctr" anchorCtr="0">
            <a:noAutofit/>
          </a:bodyPr>
          <a:lstStyle>
            <a:lvl1pPr marL="0" indent="0" algn="ctr">
              <a:buNone/>
              <a:defRPr lang="de-DE" sz="2000"/>
            </a:lvl1pPr>
          </a:lstStyle>
          <a:p>
            <a:pPr marL="216000" lvl="0" indent="-216000" algn="ctr"/>
            <a:r>
              <a:rPr lang="de-DE"/>
              <a:t>Bild durch Klicken auf Symbol hinzufügen</a:t>
            </a:r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5EAD115-1CCF-4EE8-A7E2-394C64945E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6967" y="1542023"/>
            <a:ext cx="2304137" cy="2304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bIns="1296000" anchor="ctr" anchorCtr="0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Untertitel">
            <a:extLst>
              <a:ext uri="{FF2B5EF4-FFF2-40B4-BE49-F238E27FC236}">
                <a16:creationId xmlns:a16="http://schemas.microsoft.com/office/drawing/2014/main" id="{77F05883-668D-4875-8B6C-EF8F846BF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B87F6CD-F562-4AFD-BC19-FE98EF2F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A6F9314C-FE12-49A1-BA3D-07F49DB653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8208" y="4031861"/>
            <a:ext cx="2201653" cy="765845"/>
          </a:xfr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95FD759-B96F-4CA9-8507-EF36907553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8713" y="4031861"/>
            <a:ext cx="2201653" cy="765845"/>
          </a:xfr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0B71907E-74EC-48F0-B1CF-B501B8C51AF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92137" y="4031861"/>
            <a:ext cx="2201653" cy="765845"/>
          </a:xfr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1b">
            <a:extLst>
              <a:ext uri="{FF2B5EF4-FFF2-40B4-BE49-F238E27FC236}">
                <a16:creationId xmlns:a16="http://schemas.microsoft.com/office/drawing/2014/main" id="{E99BE24C-F1C4-4913-BDCD-DB498C2788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96512" y="4813300"/>
            <a:ext cx="2929795" cy="1028700"/>
          </a:xfrm>
        </p:spPr>
        <p:txBody>
          <a:bodyPr/>
          <a:lstStyle>
            <a:lvl1pPr algn="l">
              <a:spcBef>
                <a:spcPts val="1200"/>
              </a:spcBef>
              <a:defRPr sz="2000">
                <a:solidFill>
                  <a:schemeClr val="accent2"/>
                </a:solidFill>
              </a:defRPr>
            </a:lvl1pPr>
            <a:lvl2pPr>
              <a:spcBef>
                <a:spcPts val="800"/>
              </a:spcBef>
              <a:defRPr sz="1800"/>
            </a:lvl2pPr>
            <a:lvl3pPr>
              <a:spcBef>
                <a:spcPts val="800"/>
              </a:spcBef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2b">
            <a:extLst>
              <a:ext uri="{FF2B5EF4-FFF2-40B4-BE49-F238E27FC236}">
                <a16:creationId xmlns:a16="http://schemas.microsoft.com/office/drawing/2014/main" id="{89CBBDA0-516D-4FAC-AF78-818FA51A75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98713" y="4813299"/>
            <a:ext cx="2929795" cy="1028699"/>
          </a:xfrm>
        </p:spPr>
        <p:txBody>
          <a:bodyPr/>
          <a:lstStyle>
            <a:lvl1pPr algn="l">
              <a:spcBef>
                <a:spcPts val="1200"/>
              </a:spcBef>
              <a:defRPr sz="2000">
                <a:solidFill>
                  <a:schemeClr val="accent2"/>
                </a:solidFill>
              </a:defRPr>
            </a:lvl1pPr>
            <a:lvl2pPr>
              <a:spcBef>
                <a:spcPts val="800"/>
              </a:spcBef>
              <a:defRPr sz="1800"/>
            </a:lvl2pPr>
            <a:lvl3pPr>
              <a:spcBef>
                <a:spcPts val="800"/>
              </a:spcBef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7" name="Textplatzhalter 3b">
            <a:extLst>
              <a:ext uri="{FF2B5EF4-FFF2-40B4-BE49-F238E27FC236}">
                <a16:creationId xmlns:a16="http://schemas.microsoft.com/office/drawing/2014/main" id="{43336078-D9C2-4A65-B37B-9AC2E9B7D6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92137" y="4813300"/>
            <a:ext cx="2929795" cy="1028698"/>
          </a:xfrm>
        </p:spPr>
        <p:txBody>
          <a:bodyPr/>
          <a:lstStyle>
            <a:lvl1pPr algn="l">
              <a:spcBef>
                <a:spcPts val="1200"/>
              </a:spcBef>
              <a:defRPr sz="2000">
                <a:solidFill>
                  <a:schemeClr val="accent2"/>
                </a:solidFill>
              </a:defRPr>
            </a:lvl1pPr>
            <a:lvl2pPr>
              <a:spcBef>
                <a:spcPts val="800"/>
              </a:spcBef>
              <a:defRPr sz="1800"/>
            </a:lvl2pPr>
            <a:lvl3pPr>
              <a:spcBef>
                <a:spcPts val="800"/>
              </a:spcBef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751858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J__4 Bilder rund und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362510-CBA3-4100-ADD9-6B59E5BBA2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B3F9EE-AA9B-4B72-8A8A-8C4F7ACFD4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Ellipse 4">
            <a:extLst>
              <a:ext uri="{FF2B5EF4-FFF2-40B4-BE49-F238E27FC236}">
                <a16:creationId xmlns:a16="http://schemas.microsoft.com/office/drawing/2014/main" id="{BF85DA0C-DA5B-47E9-8955-905D87488B42}"/>
              </a:ext>
            </a:extLst>
          </p:cNvPr>
          <p:cNvSpPr/>
          <p:nvPr userDrawn="1"/>
        </p:nvSpPr>
        <p:spPr>
          <a:xfrm>
            <a:off x="8939840" y="1431380"/>
            <a:ext cx="2556000" cy="255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3">
            <a:extLst>
              <a:ext uri="{FF2B5EF4-FFF2-40B4-BE49-F238E27FC236}">
                <a16:creationId xmlns:a16="http://schemas.microsoft.com/office/drawing/2014/main" id="{D56424F7-B716-4168-8DBF-3A91D52A7E5A}"/>
              </a:ext>
            </a:extLst>
          </p:cNvPr>
          <p:cNvSpPr/>
          <p:nvPr userDrawn="1"/>
        </p:nvSpPr>
        <p:spPr>
          <a:xfrm>
            <a:off x="6191947" y="1431380"/>
            <a:ext cx="2556000" cy="255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2">
            <a:extLst>
              <a:ext uri="{FF2B5EF4-FFF2-40B4-BE49-F238E27FC236}">
                <a16:creationId xmlns:a16="http://schemas.microsoft.com/office/drawing/2014/main" id="{A1154DA6-58DE-48EA-9CF2-1C3A16B8AA7D}"/>
              </a:ext>
            </a:extLst>
          </p:cNvPr>
          <p:cNvSpPr/>
          <p:nvPr userDrawn="1"/>
        </p:nvSpPr>
        <p:spPr>
          <a:xfrm>
            <a:off x="3444053" y="1431380"/>
            <a:ext cx="2556000" cy="255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6ED34531-134A-47A6-92B1-72DC66E26713}"/>
              </a:ext>
            </a:extLst>
          </p:cNvPr>
          <p:cNvSpPr/>
          <p:nvPr userDrawn="1"/>
        </p:nvSpPr>
        <p:spPr>
          <a:xfrm>
            <a:off x="696159" y="1431380"/>
            <a:ext cx="2556000" cy="255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90F540C5-D36D-40FF-ADF6-3A37DC2D0EB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65772" y="1557312"/>
            <a:ext cx="2304137" cy="2304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72000" rIns="91440" bIns="1296000" rtlCol="0" anchor="ctr" anchorCtr="0">
            <a:noAutofit/>
          </a:bodyPr>
          <a:lstStyle>
            <a:lvl1pPr marL="0" indent="0" algn="ctr">
              <a:buNone/>
              <a:defRPr lang="de-DE" sz="2000"/>
            </a:lvl1pPr>
          </a:lstStyle>
          <a:p>
            <a:pPr marL="216000" lvl="0" indent="-216000" algn="ctr"/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01362CE6-D990-42CA-9B8A-BAEA721FDB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7879" y="1557312"/>
            <a:ext cx="2304137" cy="2304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72000" rIns="91440" bIns="1296000" rtlCol="0" anchor="ctr" anchorCtr="0">
            <a:noAutofit/>
          </a:bodyPr>
          <a:lstStyle>
            <a:lvl1pPr marL="0" indent="0" algn="ctr">
              <a:buNone/>
              <a:defRPr lang="de-DE" sz="2000"/>
            </a:lvl1pPr>
          </a:lstStyle>
          <a:p>
            <a:pPr marL="216000" lvl="0" indent="-216000" algn="ctr"/>
            <a:r>
              <a:rPr lang="de-DE"/>
              <a:t>Bild durch Klicken auf Symbol hinzufügen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C9C2DFD-EFC7-4B01-A205-B9FD7D6A9E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69985" y="1557312"/>
            <a:ext cx="2304137" cy="2304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72000" rIns="91440" bIns="1296000" rtlCol="0" anchor="ctr" anchorCtr="0">
            <a:noAutofit/>
          </a:bodyPr>
          <a:lstStyle>
            <a:lvl1pPr marL="0" indent="0" algn="ctr">
              <a:buNone/>
              <a:defRPr lang="de-DE" sz="2000"/>
            </a:lvl1pPr>
          </a:lstStyle>
          <a:p>
            <a:pPr marL="216000" lvl="0" indent="-216000" algn="ctr"/>
            <a:r>
              <a:rPr lang="de-DE"/>
              <a:t>Bild durch Klicken auf Symbol hinzufügen</a:t>
            </a:r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45EAD115-1CCF-4EE8-A7E2-394C64945E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091" y="1557312"/>
            <a:ext cx="2304137" cy="2304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bIns="1296000" anchor="ctr" anchorCtr="0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4b">
            <a:extLst>
              <a:ext uri="{FF2B5EF4-FFF2-40B4-BE49-F238E27FC236}">
                <a16:creationId xmlns:a16="http://schemas.microsoft.com/office/drawing/2014/main" id="{25DCA084-5A51-4C2C-9351-A63CB7DD4A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117013" y="4813302"/>
            <a:ext cx="2378139" cy="1028698"/>
          </a:xfrm>
        </p:spPr>
        <p:txBody>
          <a:bodyPr/>
          <a:lstStyle>
            <a:lvl1pPr algn="l">
              <a:spcBef>
                <a:spcPts val="1200"/>
              </a:spcBef>
              <a:defRPr sz="2000">
                <a:solidFill>
                  <a:schemeClr val="accent2"/>
                </a:solidFill>
              </a:defRPr>
            </a:lvl1pPr>
            <a:lvl2pPr>
              <a:spcBef>
                <a:spcPts val="800"/>
              </a:spcBef>
              <a:defRPr sz="1800"/>
            </a:lvl2pPr>
            <a:lvl3pPr>
              <a:spcBef>
                <a:spcPts val="800"/>
              </a:spcBef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7" name="Textplatzhalter 3b">
            <a:extLst>
              <a:ext uri="{FF2B5EF4-FFF2-40B4-BE49-F238E27FC236}">
                <a16:creationId xmlns:a16="http://schemas.microsoft.com/office/drawing/2014/main" id="{43336078-D9C2-4A65-B37B-9AC2E9B7D6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69118" y="4828615"/>
            <a:ext cx="2378139" cy="1028698"/>
          </a:xfrm>
        </p:spPr>
        <p:txBody>
          <a:bodyPr/>
          <a:lstStyle>
            <a:lvl1pPr algn="l">
              <a:spcBef>
                <a:spcPts val="1200"/>
              </a:spcBef>
              <a:defRPr sz="2000">
                <a:solidFill>
                  <a:schemeClr val="accent2"/>
                </a:solidFill>
              </a:defRPr>
            </a:lvl1pPr>
            <a:lvl2pPr>
              <a:spcBef>
                <a:spcPts val="800"/>
              </a:spcBef>
              <a:defRPr sz="1800"/>
            </a:lvl2pPr>
            <a:lvl3pPr>
              <a:spcBef>
                <a:spcPts val="800"/>
              </a:spcBef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2b">
            <a:extLst>
              <a:ext uri="{FF2B5EF4-FFF2-40B4-BE49-F238E27FC236}">
                <a16:creationId xmlns:a16="http://schemas.microsoft.com/office/drawing/2014/main" id="{89CBBDA0-516D-4FAC-AF78-818FA51A75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21916" y="4770532"/>
            <a:ext cx="2378138" cy="1028699"/>
          </a:xfrm>
        </p:spPr>
        <p:txBody>
          <a:bodyPr/>
          <a:lstStyle>
            <a:lvl1pPr algn="l">
              <a:spcBef>
                <a:spcPts val="1200"/>
              </a:spcBef>
              <a:defRPr sz="2000">
                <a:solidFill>
                  <a:schemeClr val="accent2"/>
                </a:solidFill>
              </a:defRPr>
            </a:lvl1pPr>
            <a:lvl2pPr>
              <a:spcBef>
                <a:spcPts val="800"/>
              </a:spcBef>
              <a:defRPr sz="1800"/>
            </a:lvl2pPr>
            <a:lvl3pPr>
              <a:spcBef>
                <a:spcPts val="800"/>
              </a:spcBef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5" name="Textplatzhalter 1b">
            <a:extLst>
              <a:ext uri="{FF2B5EF4-FFF2-40B4-BE49-F238E27FC236}">
                <a16:creationId xmlns:a16="http://schemas.microsoft.com/office/drawing/2014/main" id="{E99BE24C-F1C4-4913-BDCD-DB498C2788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1636" y="4813300"/>
            <a:ext cx="2380523" cy="1028700"/>
          </a:xfrm>
        </p:spPr>
        <p:txBody>
          <a:bodyPr/>
          <a:lstStyle>
            <a:lvl1pPr algn="l">
              <a:spcBef>
                <a:spcPts val="1200"/>
              </a:spcBef>
              <a:defRPr sz="2000">
                <a:solidFill>
                  <a:schemeClr val="accent2"/>
                </a:solidFill>
              </a:defRPr>
            </a:lvl1pPr>
            <a:lvl2pPr>
              <a:spcBef>
                <a:spcPts val="800"/>
              </a:spcBef>
              <a:defRPr sz="1800"/>
            </a:lvl2pPr>
            <a:lvl3pPr>
              <a:spcBef>
                <a:spcPts val="800"/>
              </a:spcBef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9587425B-2DAA-452E-965B-921CEB77C6B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17014" y="4031863"/>
            <a:ext cx="2201653" cy="765845"/>
          </a:xfr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0B71907E-74EC-48F0-B1CF-B501B8C51AF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71768" y="4047176"/>
            <a:ext cx="2201653" cy="765845"/>
          </a:xfr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95FD759-B96F-4CA9-8507-EF36907553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15809" y="4047175"/>
            <a:ext cx="2201653" cy="765845"/>
          </a:xfr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A6F9314C-FE12-49A1-BA3D-07F49DB653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763" y="4031861"/>
            <a:ext cx="2201653" cy="765845"/>
          </a:xfr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Untertitel">
            <a:extLst>
              <a:ext uri="{FF2B5EF4-FFF2-40B4-BE49-F238E27FC236}">
                <a16:creationId xmlns:a16="http://schemas.microsoft.com/office/drawing/2014/main" id="{77F05883-668D-4875-8B6C-EF8F846BF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B87F6CD-F562-4AFD-BC19-FE98EF2F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8327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WJ_Textkasten,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links">
            <a:extLst>
              <a:ext uri="{FF2B5EF4-FFF2-40B4-BE49-F238E27FC236}">
                <a16:creationId xmlns:a16="http://schemas.microsoft.com/office/drawing/2014/main" id="{1C4016EA-D6A3-4ACD-A35A-FBC99B2624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" y="0"/>
            <a:ext cx="2978871" cy="6858000"/>
          </a:xfrm>
          <a:solidFill>
            <a:schemeClr val="accent1"/>
          </a:solidFill>
        </p:spPr>
        <p:txBody>
          <a:bodyPr lIns="360000" tIns="972000" rIns="144000" bIns="144000" anchor="t" anchorCtr="0"/>
          <a:lstStyle>
            <a:lvl1pPr algn="l">
              <a:defRPr sz="2200">
                <a:solidFill>
                  <a:schemeClr val="bg1"/>
                </a:solidFill>
              </a:defRPr>
            </a:lvl1pPr>
            <a:lvl2pPr marL="342900" indent="-342900" algn="l">
              <a:buFont typeface="Symbol" panose="05050102010706020507" pitchFamily="18" charset="2"/>
              <a:buChar char="-"/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Inhaltsplatzhalter">
            <a:extLst>
              <a:ext uri="{FF2B5EF4-FFF2-40B4-BE49-F238E27FC236}">
                <a16:creationId xmlns:a16="http://schemas.microsoft.com/office/drawing/2014/main" id="{9D719D29-014D-4A4A-878B-838726DDE93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93534" y="1557338"/>
            <a:ext cx="8203142" cy="45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9B294D-6112-4BE6-BEC9-7CCEB107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534" y="585149"/>
            <a:ext cx="8208868" cy="576000"/>
          </a:xfrm>
        </p:spPr>
        <p:txBody>
          <a:bodyPr anchor="b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1505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WJ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362510-CBA3-4100-ADD9-6B59E5BBA2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B3F9EE-AA9B-4B72-8A8A-8C4F7ACFD4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Untertitel">
            <a:extLst>
              <a:ext uri="{FF2B5EF4-FFF2-40B4-BE49-F238E27FC236}">
                <a16:creationId xmlns:a16="http://schemas.microsoft.com/office/drawing/2014/main" id="{77F05883-668D-4875-8B6C-EF8F846BF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B87F6CD-F562-4AFD-BC19-FE98EF2F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5110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J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FCAC5BC-03A5-485B-A936-454C9CD7DE2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60000" y="6356352"/>
            <a:ext cx="344785" cy="365125"/>
          </a:xfrm>
        </p:spPr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21C61D2-E0C9-4492-807F-D444638FD53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"/>
          <p:cNvSpPr>
            <a:spLocks noGrp="1"/>
          </p:cNvSpPr>
          <p:nvPr>
            <p:ph idx="1" hasCustomPrompt="1"/>
          </p:nvPr>
        </p:nvSpPr>
        <p:spPr>
          <a:xfrm>
            <a:off x="702000" y="1558800"/>
            <a:ext cx="10801350" cy="425104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64CEF57D-4DE1-4D6C-8449-073D6EB1AA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87190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9704CB-2E54-4585-83A0-984AE384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80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J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FCAC5BC-03A5-485B-A936-454C9CD7DE2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60000" y="6356352"/>
            <a:ext cx="344785" cy="365125"/>
          </a:xfrm>
        </p:spPr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21C61D2-E0C9-4492-807F-D444638FD53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"/>
          <p:cNvSpPr>
            <a:spLocks noGrp="1"/>
          </p:cNvSpPr>
          <p:nvPr>
            <p:ph idx="1" hasCustomPrompt="1"/>
          </p:nvPr>
        </p:nvSpPr>
        <p:spPr>
          <a:xfrm>
            <a:off x="702000" y="1558800"/>
            <a:ext cx="10801350" cy="425104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64CEF57D-4DE1-4D6C-8449-073D6EB1AA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8738331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9704CB-2E54-4585-83A0-984AE384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80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WJ_Abschnittsfo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1F3AAE-1B08-4F67-8A8E-5D61CE78BA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C33F21A7-2F0C-4984-A9BA-95144E2D61EE}"/>
              </a:ext>
            </a:extLst>
          </p:cNvPr>
          <p:cNvSpPr/>
          <p:nvPr/>
        </p:nvSpPr>
        <p:spPr>
          <a:xfrm>
            <a:off x="1940621" y="1"/>
            <a:ext cx="2257631" cy="548533"/>
          </a:xfrm>
          <a:custGeom>
            <a:avLst/>
            <a:gdLst>
              <a:gd name="connsiteX0" fmla="*/ 0 w 2257631"/>
              <a:gd name="connsiteY0" fmla="*/ 0 h 548533"/>
              <a:gd name="connsiteX1" fmla="*/ 2257631 w 2257631"/>
              <a:gd name="connsiteY1" fmla="*/ 0 h 548533"/>
              <a:gd name="connsiteX2" fmla="*/ 1983364 w 2257631"/>
              <a:gd name="connsiteY2" fmla="*/ 548533 h 548533"/>
              <a:gd name="connsiteX3" fmla="*/ 274267 w 2257631"/>
              <a:gd name="connsiteY3" fmla="*/ 548533 h 54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1" h="548533">
                <a:moveTo>
                  <a:pt x="0" y="0"/>
                </a:moveTo>
                <a:lnTo>
                  <a:pt x="2257631" y="0"/>
                </a:lnTo>
                <a:lnTo>
                  <a:pt x="1983364" y="548533"/>
                </a:lnTo>
                <a:lnTo>
                  <a:pt x="274267" y="548533"/>
                </a:lnTo>
                <a:close/>
              </a:path>
            </a:pathLst>
          </a:custGeom>
          <a:solidFill>
            <a:schemeClr val="accent3"/>
          </a:solidFill>
          <a:ln w="412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lvl="0" algn="ctr"/>
            <a:endParaRPr lang="de-DE" sz="200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55C71B72-647A-4E24-80E5-EC42A011E9D3}"/>
              </a:ext>
            </a:extLst>
          </p:cNvPr>
          <p:cNvSpPr/>
          <p:nvPr/>
        </p:nvSpPr>
        <p:spPr>
          <a:xfrm>
            <a:off x="-32641" y="0"/>
            <a:ext cx="2070390" cy="1956114"/>
          </a:xfrm>
          <a:custGeom>
            <a:avLst/>
            <a:gdLst>
              <a:gd name="connsiteX0" fmla="*/ 0 w 2070390"/>
              <a:gd name="connsiteY0" fmla="*/ 0 h 1956114"/>
              <a:gd name="connsiteX1" fmla="*/ 1739717 w 2070390"/>
              <a:gd name="connsiteY1" fmla="*/ 0 h 1956114"/>
              <a:gd name="connsiteX2" fmla="*/ 2070390 w 2070390"/>
              <a:gd name="connsiteY2" fmla="*/ 661345 h 1956114"/>
              <a:gd name="connsiteX3" fmla="*/ 1423005 w 2070390"/>
              <a:gd name="connsiteY3" fmla="*/ 1956114 h 1956114"/>
              <a:gd name="connsiteX4" fmla="*/ 0 w 2070390"/>
              <a:gd name="connsiteY4" fmla="*/ 1956114 h 19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390" h="1956114">
                <a:moveTo>
                  <a:pt x="0" y="0"/>
                </a:moveTo>
                <a:lnTo>
                  <a:pt x="1739717" y="0"/>
                </a:lnTo>
                <a:lnTo>
                  <a:pt x="2070390" y="661345"/>
                </a:lnTo>
                <a:lnTo>
                  <a:pt x="1423005" y="1956114"/>
                </a:lnTo>
                <a:lnTo>
                  <a:pt x="0" y="1956114"/>
                </a:lnTo>
                <a:close/>
              </a:path>
            </a:pathLst>
          </a:custGeom>
          <a:solidFill>
            <a:schemeClr val="accent2"/>
          </a:solidFill>
          <a:ln w="412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lvl="0" algn="ctr"/>
            <a:endParaRPr lang="de-DE" sz="200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A2389168-9713-40F4-A752-812D7A7B418D}"/>
              </a:ext>
            </a:extLst>
          </p:cNvPr>
          <p:cNvSpPr/>
          <p:nvPr/>
        </p:nvSpPr>
        <p:spPr>
          <a:xfrm>
            <a:off x="-32641" y="2227455"/>
            <a:ext cx="2070390" cy="2589538"/>
          </a:xfrm>
          <a:custGeom>
            <a:avLst/>
            <a:gdLst>
              <a:gd name="connsiteX0" fmla="*/ 0 w 2070390"/>
              <a:gd name="connsiteY0" fmla="*/ 0 h 2589538"/>
              <a:gd name="connsiteX1" fmla="*/ 1423005 w 2070390"/>
              <a:gd name="connsiteY1" fmla="*/ 0 h 2589538"/>
              <a:gd name="connsiteX2" fmla="*/ 2070390 w 2070390"/>
              <a:gd name="connsiteY2" fmla="*/ 1294769 h 2589538"/>
              <a:gd name="connsiteX3" fmla="*/ 1423005 w 2070390"/>
              <a:gd name="connsiteY3" fmla="*/ 2589538 h 2589538"/>
              <a:gd name="connsiteX4" fmla="*/ 0 w 2070390"/>
              <a:gd name="connsiteY4" fmla="*/ 2589538 h 258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390" h="2589538">
                <a:moveTo>
                  <a:pt x="0" y="0"/>
                </a:moveTo>
                <a:lnTo>
                  <a:pt x="1423005" y="0"/>
                </a:lnTo>
                <a:lnTo>
                  <a:pt x="2070390" y="1294769"/>
                </a:lnTo>
                <a:lnTo>
                  <a:pt x="1423005" y="2589538"/>
                </a:lnTo>
                <a:lnTo>
                  <a:pt x="0" y="2589538"/>
                </a:lnTo>
                <a:close/>
              </a:path>
            </a:pathLst>
          </a:custGeom>
          <a:solidFill>
            <a:schemeClr val="accent6"/>
          </a:solidFill>
          <a:ln w="412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lvl="0" algn="ctr"/>
            <a:endParaRPr lang="de-DE" sz="2000"/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5C9BFAA2-44B2-44B4-84BC-E696121C1A8C}"/>
              </a:ext>
            </a:extLst>
          </p:cNvPr>
          <p:cNvSpPr/>
          <p:nvPr/>
        </p:nvSpPr>
        <p:spPr>
          <a:xfrm>
            <a:off x="1567503" y="793122"/>
            <a:ext cx="3003867" cy="2589540"/>
          </a:xfrm>
          <a:prstGeom prst="hexagon">
            <a:avLst/>
          </a:prstGeom>
          <a:solidFill>
            <a:schemeClr val="accent4"/>
          </a:solidFill>
          <a:ln w="412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2000"/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C16BDC07-5D81-48F2-8B6B-D0B2F75190CC}"/>
              </a:ext>
            </a:extLst>
          </p:cNvPr>
          <p:cNvSpPr/>
          <p:nvPr userDrawn="1"/>
        </p:nvSpPr>
        <p:spPr>
          <a:xfrm>
            <a:off x="1567503" y="3593350"/>
            <a:ext cx="3003867" cy="2589540"/>
          </a:xfrm>
          <a:prstGeom prst="hexagon">
            <a:avLst/>
          </a:prstGeom>
          <a:solidFill>
            <a:schemeClr val="accent1"/>
          </a:solidFill>
          <a:ln w="412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/>
            <a:endParaRPr lang="de-DE" sz="2000"/>
          </a:p>
        </p:txBody>
      </p:sp>
      <p:sp>
        <p:nvSpPr>
          <p:cNvPr id="16" name="Textplatzhalter">
            <a:extLst>
              <a:ext uri="{FF2B5EF4-FFF2-40B4-BE49-F238E27FC236}">
                <a16:creationId xmlns:a16="http://schemas.microsoft.com/office/drawing/2014/main" id="{A4C54D1F-9112-4B7E-BAC2-42D1941A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5228" y="3605449"/>
            <a:ext cx="6689401" cy="1456135"/>
          </a:xfrm>
        </p:spPr>
        <p:txBody>
          <a:bodyPr/>
          <a:lstStyle>
            <a:lvl1pPr marL="0" indent="0">
              <a:buNone/>
              <a:defRPr sz="3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itel">
            <a:extLst>
              <a:ext uri="{FF2B5EF4-FFF2-40B4-BE49-F238E27FC236}">
                <a16:creationId xmlns:a16="http://schemas.microsoft.com/office/drawing/2014/main" id="{04EE5B17-5E05-4412-9F66-6018D0A17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310841" y="3564088"/>
            <a:ext cx="3571333" cy="2852737"/>
          </a:xfrm>
        </p:spPr>
        <p:txBody>
          <a:bodyPr anchor="ctr"/>
          <a:lstStyle>
            <a:lvl1pPr algn="ctr">
              <a:defRPr sz="16600">
                <a:solidFill>
                  <a:schemeClr val="bg1"/>
                </a:solidFill>
              </a:defRPr>
            </a:lvl1pPr>
          </a:lstStyle>
          <a:p>
            <a:r>
              <a:rPr lang="de-DE" err="1"/>
              <a:t>Nr</a:t>
            </a:r>
            <a:endParaRPr lang="en-US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A07C6B89-81F4-4058-A3B4-E781DEA1840A}"/>
              </a:ext>
            </a:extLst>
          </p:cNvPr>
          <p:cNvSpPr/>
          <p:nvPr userDrawn="1"/>
        </p:nvSpPr>
        <p:spPr>
          <a:xfrm>
            <a:off x="-32641" y="5061584"/>
            <a:ext cx="2070389" cy="1835701"/>
          </a:xfrm>
          <a:custGeom>
            <a:avLst/>
            <a:gdLst>
              <a:gd name="connsiteX0" fmla="*/ 0 w 2070389"/>
              <a:gd name="connsiteY0" fmla="*/ 0 h 1835701"/>
              <a:gd name="connsiteX1" fmla="*/ 1423004 w 2070389"/>
              <a:gd name="connsiteY1" fmla="*/ 0 h 1835701"/>
              <a:gd name="connsiteX2" fmla="*/ 2070389 w 2070389"/>
              <a:gd name="connsiteY2" fmla="*/ 1323083 h 1835701"/>
              <a:gd name="connsiteX3" fmla="*/ 1819565 w 2070389"/>
              <a:gd name="connsiteY3" fmla="*/ 1835701 h 1835701"/>
              <a:gd name="connsiteX4" fmla="*/ 0 w 2070389"/>
              <a:gd name="connsiteY4" fmla="*/ 1835701 h 18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389" h="1835701">
                <a:moveTo>
                  <a:pt x="0" y="0"/>
                </a:moveTo>
                <a:lnTo>
                  <a:pt x="1423004" y="0"/>
                </a:lnTo>
                <a:lnTo>
                  <a:pt x="2070389" y="1323083"/>
                </a:lnTo>
                <a:lnTo>
                  <a:pt x="1819565" y="1835701"/>
                </a:lnTo>
                <a:lnTo>
                  <a:pt x="0" y="1835701"/>
                </a:lnTo>
                <a:close/>
              </a:path>
            </a:pathLst>
          </a:custGeom>
          <a:solidFill>
            <a:schemeClr val="accent3"/>
          </a:solidFill>
          <a:ln w="412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lvl="0" algn="ctr"/>
            <a:endParaRPr lang="de-DE" sz="200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F2F9F8D-7BB7-48D4-BB15-00718F911CFA}"/>
              </a:ext>
            </a:extLst>
          </p:cNvPr>
          <p:cNvSpPr/>
          <p:nvPr userDrawn="1"/>
        </p:nvSpPr>
        <p:spPr>
          <a:xfrm>
            <a:off x="2020399" y="6427481"/>
            <a:ext cx="2098074" cy="454878"/>
          </a:xfrm>
          <a:custGeom>
            <a:avLst/>
            <a:gdLst>
              <a:gd name="connsiteX0" fmla="*/ 194488 w 2098074"/>
              <a:gd name="connsiteY0" fmla="*/ 0 h 454878"/>
              <a:gd name="connsiteX1" fmla="*/ 1903585 w 2098074"/>
              <a:gd name="connsiteY1" fmla="*/ 0 h 454878"/>
              <a:gd name="connsiteX2" fmla="*/ 2098074 w 2098074"/>
              <a:gd name="connsiteY2" fmla="*/ 454878 h 454878"/>
              <a:gd name="connsiteX3" fmla="*/ 0 w 2098074"/>
              <a:gd name="connsiteY3" fmla="*/ 454878 h 45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074" h="454878">
                <a:moveTo>
                  <a:pt x="194488" y="0"/>
                </a:moveTo>
                <a:lnTo>
                  <a:pt x="1903585" y="0"/>
                </a:lnTo>
                <a:lnTo>
                  <a:pt x="2098074" y="454878"/>
                </a:lnTo>
                <a:lnTo>
                  <a:pt x="0" y="454878"/>
                </a:lnTo>
                <a:close/>
              </a:path>
            </a:pathLst>
          </a:custGeom>
          <a:solidFill>
            <a:schemeClr val="accent5"/>
          </a:solidFill>
          <a:ln w="412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lvl="0" algn="ctr"/>
            <a:endParaRPr lang="de-DE" sz="200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C7932013-8A4F-4C21-81A1-D91BEFA9147F}"/>
              </a:ext>
            </a:extLst>
          </p:cNvPr>
          <p:cNvSpPr/>
          <p:nvPr userDrawn="1"/>
        </p:nvSpPr>
        <p:spPr>
          <a:xfrm>
            <a:off x="4104127" y="5061584"/>
            <a:ext cx="3003867" cy="1796417"/>
          </a:xfrm>
          <a:custGeom>
            <a:avLst/>
            <a:gdLst>
              <a:gd name="connsiteX0" fmla="*/ 647385 w 3003867"/>
              <a:gd name="connsiteY0" fmla="*/ 0 h 1796417"/>
              <a:gd name="connsiteX1" fmla="*/ 2356482 w 3003867"/>
              <a:gd name="connsiteY1" fmla="*/ 0 h 1796417"/>
              <a:gd name="connsiteX2" fmla="*/ 3003867 w 3003867"/>
              <a:gd name="connsiteY2" fmla="*/ 1294769 h 1796417"/>
              <a:gd name="connsiteX3" fmla="*/ 2753043 w 3003867"/>
              <a:gd name="connsiteY3" fmla="*/ 1796417 h 1796417"/>
              <a:gd name="connsiteX4" fmla="*/ 250824 w 3003867"/>
              <a:gd name="connsiteY4" fmla="*/ 1796417 h 1796417"/>
              <a:gd name="connsiteX5" fmla="*/ 0 w 3003867"/>
              <a:gd name="connsiteY5" fmla="*/ 1294769 h 179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3867" h="1796417">
                <a:moveTo>
                  <a:pt x="647385" y="0"/>
                </a:moveTo>
                <a:lnTo>
                  <a:pt x="2356482" y="0"/>
                </a:lnTo>
                <a:lnTo>
                  <a:pt x="3003867" y="1294769"/>
                </a:lnTo>
                <a:lnTo>
                  <a:pt x="2753043" y="1796417"/>
                </a:lnTo>
                <a:lnTo>
                  <a:pt x="250824" y="1796417"/>
                </a:lnTo>
                <a:lnTo>
                  <a:pt x="0" y="1294769"/>
                </a:lnTo>
                <a:close/>
              </a:path>
            </a:pathLst>
          </a:custGeom>
          <a:solidFill>
            <a:schemeClr val="accent3"/>
          </a:solidFill>
          <a:ln w="412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lvl="0" algn="ctr"/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338402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J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96324B-1195-4933-ABD2-B70CA9304D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B209AA-4F73-44B6-9D7F-C03850B0748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sz="half" idx="2" hasCustomPrompt="1"/>
          </p:nvPr>
        </p:nvSpPr>
        <p:spPr>
          <a:xfrm>
            <a:off x="6315075" y="1558800"/>
            <a:ext cx="5181600" cy="428421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DE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702406" y="1558800"/>
            <a:ext cx="5181600" cy="428421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 noProof="0"/>
              <a:t>Vierte</a:t>
            </a:r>
            <a:r>
              <a:rPr lang="de-DE"/>
              <a:t>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Untertitel">
            <a:extLst>
              <a:ext uri="{FF2B5EF4-FFF2-40B4-BE49-F238E27FC236}">
                <a16:creationId xmlns:a16="http://schemas.microsoft.com/office/drawing/2014/main" id="{B94522C0-4125-4DDD-8E61-D710A2A19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 | einzeilig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0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WJ_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185CA2-32ED-42A0-80E7-13956CEC3A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3FF4ED-78D1-4541-987F-C2595B016E6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7F9E5A25-18EA-4C8D-8A1D-48DD3BF763A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36675" y="1557338"/>
            <a:ext cx="3360000" cy="428466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2"/>
          <p:cNvSpPr>
            <a:spLocks noGrp="1"/>
          </p:cNvSpPr>
          <p:nvPr>
            <p:ph sz="half" idx="2"/>
          </p:nvPr>
        </p:nvSpPr>
        <p:spPr>
          <a:xfrm>
            <a:off x="4415999" y="1557338"/>
            <a:ext cx="3360000" cy="428466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Inhaltsplatzhalter 1"/>
          <p:cNvSpPr>
            <a:spLocks noGrp="1"/>
          </p:cNvSpPr>
          <p:nvPr>
            <p:ph sz="half" idx="1"/>
          </p:nvPr>
        </p:nvSpPr>
        <p:spPr>
          <a:xfrm>
            <a:off x="702406" y="1557338"/>
            <a:ext cx="3360000" cy="428466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9449FB58-5632-4D04-8F49-3BFAFF88F5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 | einzeilig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1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J_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E6BDE8-D088-48DC-9CA8-4709A333BB4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D9F3D50-EDAD-47D9-8802-8295DBF7325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6E1F14B4-C011-42AB-A515-081084536B8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46314" y="3921978"/>
            <a:ext cx="5160000" cy="1908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C68990E5-DA76-44BE-88BF-27B6D54EA6A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2000" y="3921978"/>
            <a:ext cx="5160000" cy="1908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2"/>
          <p:cNvSpPr>
            <a:spLocks noGrp="1"/>
          </p:cNvSpPr>
          <p:nvPr>
            <p:ph sz="half" idx="2"/>
          </p:nvPr>
        </p:nvSpPr>
        <p:spPr>
          <a:xfrm>
            <a:off x="6346314" y="1558800"/>
            <a:ext cx="5158315" cy="1908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Inhaltsplatzhalter 1"/>
          <p:cNvSpPr>
            <a:spLocks noGrp="1"/>
          </p:cNvSpPr>
          <p:nvPr>
            <p:ph sz="half" idx="1"/>
          </p:nvPr>
        </p:nvSpPr>
        <p:spPr>
          <a:xfrm>
            <a:off x="702000" y="1558800"/>
            <a:ext cx="5160000" cy="1908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 | einzeilig</a:t>
            </a:r>
            <a:endParaRPr lang="en-US"/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9A3D848F-E027-464A-9B69-CFA0B939C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15428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J_Drei Inhalte - vari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A54574-E53F-47D5-810F-6EB92D0F27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7F32AC-9922-44D1-AA11-58690945853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7F9E5A25-18EA-4C8D-8A1D-48DD3BF763A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871027" y="1558800"/>
            <a:ext cx="2625648" cy="424958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2"/>
          <p:cNvSpPr>
            <a:spLocks noGrp="1"/>
          </p:cNvSpPr>
          <p:nvPr>
            <p:ph sz="half" idx="2"/>
          </p:nvPr>
        </p:nvSpPr>
        <p:spPr>
          <a:xfrm>
            <a:off x="3553467" y="1558800"/>
            <a:ext cx="5098293" cy="424958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Inhaltsplatzhalter 1"/>
          <p:cNvSpPr>
            <a:spLocks noGrp="1"/>
          </p:cNvSpPr>
          <p:nvPr>
            <p:ph sz="half" idx="1"/>
          </p:nvPr>
        </p:nvSpPr>
        <p:spPr>
          <a:xfrm>
            <a:off x="702405" y="1558800"/>
            <a:ext cx="2631795" cy="424958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Untertitel">
            <a:extLst>
              <a:ext uri="{FF2B5EF4-FFF2-40B4-BE49-F238E27FC236}">
                <a16:creationId xmlns:a16="http://schemas.microsoft.com/office/drawing/2014/main" id="{27054A36-E002-45BE-957D-0155D528A1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 | einzeilig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8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WJ_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FA5BAF-A883-4F03-B66A-D8A379DF918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EB4BEA-7428-482E-A2D6-7BA444F937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"/>
          <p:cNvSpPr>
            <a:spLocks noGrp="1" noChangeAspect="1"/>
          </p:cNvSpPr>
          <p:nvPr>
            <p:ph type="pic" idx="1"/>
          </p:nvPr>
        </p:nvSpPr>
        <p:spPr>
          <a:xfrm>
            <a:off x="5342092" y="1558800"/>
            <a:ext cx="6148683" cy="4271962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0C66489F-1CF0-4EA1-869E-E6B10B5A42B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2000" y="1558800"/>
            <a:ext cx="4343400" cy="4284695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DC79C5A9-80E0-4FDD-BF3C-D9903210B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06" y="767273"/>
            <a:ext cx="10794269" cy="360000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2400" b="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Untertitel (optional) durch Klicken hinzufügen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B2250FBB-DC12-418A-B119-8F588B0C9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 | einzeilig</a:t>
            </a:r>
          </a:p>
        </p:txBody>
      </p:sp>
    </p:spTree>
    <p:extLst>
      <p:ext uri="{BB962C8B-B14F-4D97-AF65-F5344CB8AC3E}">
        <p14:creationId xmlns:p14="http://schemas.microsoft.com/office/powerpoint/2010/main" val="132970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-Platzhalter"/>
          <p:cNvSpPr>
            <a:spLocks noGrp="1"/>
          </p:cNvSpPr>
          <p:nvPr>
            <p:ph type="ftr" sz="quarter" idx="3"/>
          </p:nvPr>
        </p:nvSpPr>
        <p:spPr>
          <a:xfrm>
            <a:off x="7460055" y="6356352"/>
            <a:ext cx="36997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>
          <a:xfrm>
            <a:off x="11159845" y="6356352"/>
            <a:ext cx="3447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-Platzhalter"/>
          <p:cNvSpPr>
            <a:spLocks noGrp="1"/>
          </p:cNvSpPr>
          <p:nvPr>
            <p:ph type="body" idx="1"/>
          </p:nvPr>
        </p:nvSpPr>
        <p:spPr>
          <a:xfrm>
            <a:off x="702404" y="1557338"/>
            <a:ext cx="10800000" cy="428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" name="Titel-Platzhalter"/>
          <p:cNvSpPr>
            <a:spLocks noGrp="1"/>
          </p:cNvSpPr>
          <p:nvPr>
            <p:ph type="title"/>
          </p:nvPr>
        </p:nvSpPr>
        <p:spPr>
          <a:xfrm>
            <a:off x="702404" y="300970"/>
            <a:ext cx="10799998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</a:t>
            </a:r>
            <a:r>
              <a:rPr lang="de-DE"/>
              <a:t> bearbeiten</a:t>
            </a:r>
            <a:endParaRPr lang="en-US"/>
          </a:p>
        </p:txBody>
      </p:sp>
      <p:grpSp>
        <p:nvGrpSpPr>
          <p:cNvPr id="48" name="Gruppierte Trennlinie">
            <a:extLst>
              <a:ext uri="{FF2B5EF4-FFF2-40B4-BE49-F238E27FC236}">
                <a16:creationId xmlns:a16="http://schemas.microsoft.com/office/drawing/2014/main" id="{67E2E87C-D4AF-4B31-A436-B024C0139218}"/>
              </a:ext>
            </a:extLst>
          </p:cNvPr>
          <p:cNvGrpSpPr/>
          <p:nvPr userDrawn="1"/>
        </p:nvGrpSpPr>
        <p:grpSpPr>
          <a:xfrm>
            <a:off x="695325" y="6212502"/>
            <a:ext cx="10798766" cy="25200"/>
            <a:chOff x="695325" y="6031442"/>
            <a:chExt cx="10798766" cy="144958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153DC772-459A-4D1E-A0E2-E5D18740F6AD}"/>
                </a:ext>
              </a:extLst>
            </p:cNvPr>
            <p:cNvSpPr/>
            <p:nvPr userDrawn="1"/>
          </p:nvSpPr>
          <p:spPr>
            <a:xfrm>
              <a:off x="695325" y="6031442"/>
              <a:ext cx="6782384" cy="1449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62706C14-AA68-461B-B285-E8C5215D7D08}"/>
                </a:ext>
              </a:extLst>
            </p:cNvPr>
            <p:cNvSpPr/>
            <p:nvPr userDrawn="1"/>
          </p:nvSpPr>
          <p:spPr>
            <a:xfrm>
              <a:off x="7477830" y="6031442"/>
              <a:ext cx="803156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B66BDE90-BA93-472B-813C-286C6C952B9F}"/>
                </a:ext>
              </a:extLst>
            </p:cNvPr>
            <p:cNvSpPr/>
            <p:nvPr userDrawn="1"/>
          </p:nvSpPr>
          <p:spPr>
            <a:xfrm>
              <a:off x="8281106" y="6031442"/>
              <a:ext cx="803156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4226DFFF-8420-40E8-BCE9-4166F86BE203}"/>
                </a:ext>
              </a:extLst>
            </p:cNvPr>
            <p:cNvSpPr/>
            <p:nvPr userDrawn="1"/>
          </p:nvSpPr>
          <p:spPr>
            <a:xfrm>
              <a:off x="9084383" y="6031442"/>
              <a:ext cx="803156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7CF17F30-FD84-47B2-B9F1-910D1674863D}"/>
                </a:ext>
              </a:extLst>
            </p:cNvPr>
            <p:cNvSpPr/>
            <p:nvPr userDrawn="1"/>
          </p:nvSpPr>
          <p:spPr>
            <a:xfrm>
              <a:off x="9887659" y="6031442"/>
              <a:ext cx="803156" cy="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2435E4C-1845-4149-A0DA-164D7CFB5C67}"/>
                </a:ext>
              </a:extLst>
            </p:cNvPr>
            <p:cNvSpPr/>
            <p:nvPr userDrawn="1"/>
          </p:nvSpPr>
          <p:spPr>
            <a:xfrm>
              <a:off x="10690935" y="6031442"/>
              <a:ext cx="803156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</p:grpSp>
      <p:pic>
        <p:nvPicPr>
          <p:cNvPr id="15" name="Logo unten">
            <a:extLst>
              <a:ext uri="{FF2B5EF4-FFF2-40B4-BE49-F238E27FC236}">
                <a16:creationId xmlns:a16="http://schemas.microsoft.com/office/drawing/2014/main" id="{94810691-4A42-46E3-A9CE-7F011712715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67" y="6304913"/>
            <a:ext cx="1596473" cy="4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1" r:id="rId2"/>
    <p:sldLayoutId id="2147483680" r:id="rId3"/>
    <p:sldLayoutId id="2147483700" r:id="rId4"/>
    <p:sldLayoutId id="214748368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96" r:id="rId11"/>
    <p:sldLayoutId id="2147483689" r:id="rId12"/>
    <p:sldLayoutId id="2147483703" r:id="rId13"/>
    <p:sldLayoutId id="2147483704" r:id="rId14"/>
    <p:sldLayoutId id="2147483705" r:id="rId15"/>
    <p:sldLayoutId id="2147483698" r:id="rId16"/>
    <p:sldLayoutId id="2147483690" r:id="rId17"/>
    <p:sldLayoutId id="2147483691" r:id="rId18"/>
    <p:sldLayoutId id="2147483697" r:id="rId19"/>
    <p:sldLayoutId id="2147483699" r:id="rId20"/>
    <p:sldLayoutId id="2147483706" r:id="rId21"/>
    <p:sldLayoutId id="2147483692" r:id="rId22"/>
    <p:sldLayoutId id="214748369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200"/>
        </a:spcBef>
        <a:buFont typeface="Calibri" panose="020F0502020204030204" pitchFamily="34" charset="0"/>
        <a:buChar char="​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400"/>
        </a:spcBef>
        <a:buFont typeface="Calibri" panose="020F0502020204030204" pitchFamily="34" charset="0"/>
        <a:buChar char="​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Calibri" panose="020F0502020204030204" pitchFamily="34" charset="0"/>
        <a:buChar char="›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100000"/>
        </a:lnSpc>
        <a:spcBef>
          <a:spcPts val="1200"/>
        </a:spcBef>
        <a:buFont typeface="Calibri" panose="020F0502020204030204" pitchFamily="34" charset="0"/>
        <a:buChar char="›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Calibri" panose="020F0502020204030204" pitchFamily="34" charset="0"/>
        <a:buChar char="​"/>
        <a:defRPr sz="2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981" userDrawn="1">
          <p15:clr>
            <a:srgbClr val="F26B43"/>
          </p15:clr>
        </p15:guide>
        <p15:guide id="10" orient="horz" pos="663" userDrawn="1">
          <p15:clr>
            <a:srgbClr val="5ACBF0"/>
          </p15:clr>
        </p15:guide>
        <p15:guide id="12" orient="horz" pos="386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orient="horz" pos="3680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-Platzhalter"/>
          <p:cNvSpPr>
            <a:spLocks noGrp="1"/>
          </p:cNvSpPr>
          <p:nvPr>
            <p:ph type="ftr" sz="quarter" idx="3"/>
          </p:nvPr>
        </p:nvSpPr>
        <p:spPr>
          <a:xfrm>
            <a:off x="7460055" y="6356352"/>
            <a:ext cx="36997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>
          <a:xfrm>
            <a:off x="11159845" y="6356352"/>
            <a:ext cx="3447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D8F3D2B-F07B-4D7B-B9C5-0D64AFCC6303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-Platzhalter"/>
          <p:cNvSpPr>
            <a:spLocks noGrp="1"/>
          </p:cNvSpPr>
          <p:nvPr>
            <p:ph type="body" idx="1"/>
          </p:nvPr>
        </p:nvSpPr>
        <p:spPr>
          <a:xfrm>
            <a:off x="702404" y="1557338"/>
            <a:ext cx="10800000" cy="428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" name="Titel-Platzhalter"/>
          <p:cNvSpPr>
            <a:spLocks noGrp="1"/>
          </p:cNvSpPr>
          <p:nvPr>
            <p:ph type="title"/>
          </p:nvPr>
        </p:nvSpPr>
        <p:spPr>
          <a:xfrm>
            <a:off x="702404" y="300970"/>
            <a:ext cx="10799998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</a:t>
            </a:r>
            <a:r>
              <a:rPr lang="de-DE"/>
              <a:t> bearbeiten</a:t>
            </a:r>
            <a:endParaRPr lang="en-US"/>
          </a:p>
        </p:txBody>
      </p:sp>
      <p:grpSp>
        <p:nvGrpSpPr>
          <p:cNvPr id="48" name="Gruppierte Trennlinie">
            <a:extLst>
              <a:ext uri="{FF2B5EF4-FFF2-40B4-BE49-F238E27FC236}">
                <a16:creationId xmlns:a16="http://schemas.microsoft.com/office/drawing/2014/main" id="{67E2E87C-D4AF-4B31-A436-B024C0139218}"/>
              </a:ext>
            </a:extLst>
          </p:cNvPr>
          <p:cNvGrpSpPr/>
          <p:nvPr userDrawn="1"/>
        </p:nvGrpSpPr>
        <p:grpSpPr>
          <a:xfrm>
            <a:off x="695325" y="6212502"/>
            <a:ext cx="10798766" cy="25200"/>
            <a:chOff x="695325" y="6031442"/>
            <a:chExt cx="10798766" cy="144958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153DC772-459A-4D1E-A0E2-E5D18740F6AD}"/>
                </a:ext>
              </a:extLst>
            </p:cNvPr>
            <p:cNvSpPr/>
            <p:nvPr userDrawn="1"/>
          </p:nvSpPr>
          <p:spPr>
            <a:xfrm>
              <a:off x="695325" y="6031442"/>
              <a:ext cx="6782384" cy="1449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62706C14-AA68-461B-B285-E8C5215D7D08}"/>
                </a:ext>
              </a:extLst>
            </p:cNvPr>
            <p:cNvSpPr/>
            <p:nvPr userDrawn="1"/>
          </p:nvSpPr>
          <p:spPr>
            <a:xfrm>
              <a:off x="7477830" y="6031442"/>
              <a:ext cx="803156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B66BDE90-BA93-472B-813C-286C6C952B9F}"/>
                </a:ext>
              </a:extLst>
            </p:cNvPr>
            <p:cNvSpPr/>
            <p:nvPr userDrawn="1"/>
          </p:nvSpPr>
          <p:spPr>
            <a:xfrm>
              <a:off x="8281106" y="6031442"/>
              <a:ext cx="803156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4226DFFF-8420-40E8-BCE9-4166F86BE203}"/>
                </a:ext>
              </a:extLst>
            </p:cNvPr>
            <p:cNvSpPr/>
            <p:nvPr userDrawn="1"/>
          </p:nvSpPr>
          <p:spPr>
            <a:xfrm>
              <a:off x="9084383" y="6031442"/>
              <a:ext cx="803156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7CF17F30-FD84-47B2-B9F1-910D1674863D}"/>
                </a:ext>
              </a:extLst>
            </p:cNvPr>
            <p:cNvSpPr/>
            <p:nvPr userDrawn="1"/>
          </p:nvSpPr>
          <p:spPr>
            <a:xfrm>
              <a:off x="9887659" y="6031442"/>
              <a:ext cx="803156" cy="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2435E4C-1845-4149-A0DA-164D7CFB5C67}"/>
                </a:ext>
              </a:extLst>
            </p:cNvPr>
            <p:cNvSpPr/>
            <p:nvPr userDrawn="1"/>
          </p:nvSpPr>
          <p:spPr>
            <a:xfrm>
              <a:off x="10690935" y="6031442"/>
              <a:ext cx="803156" cy="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000"/>
            </a:p>
          </p:txBody>
        </p:sp>
      </p:grpSp>
      <p:pic>
        <p:nvPicPr>
          <p:cNvPr id="56" name="Förderband Hessen">
            <a:extLst>
              <a:ext uri="{FF2B5EF4-FFF2-40B4-BE49-F238E27FC236}">
                <a16:creationId xmlns:a16="http://schemas.microsoft.com/office/drawing/2014/main" id="{C7DA11FE-1EB7-43B9-B015-ACC8834F48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98" y="6324065"/>
            <a:ext cx="3313817" cy="504000"/>
          </a:xfrm>
          <a:prstGeom prst="rect">
            <a:avLst/>
          </a:prstGeom>
        </p:spPr>
      </p:pic>
      <p:pic>
        <p:nvPicPr>
          <p:cNvPr id="15" name="Logo unten">
            <a:extLst>
              <a:ext uri="{FF2B5EF4-FFF2-40B4-BE49-F238E27FC236}">
                <a16:creationId xmlns:a16="http://schemas.microsoft.com/office/drawing/2014/main" id="{94810691-4A42-46E3-A9CE-7F01171271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67" y="6304913"/>
            <a:ext cx="1596473" cy="4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200"/>
        </a:spcBef>
        <a:buFont typeface="Calibri" panose="020F0502020204030204" pitchFamily="34" charset="0"/>
        <a:buChar char="​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400"/>
        </a:spcBef>
        <a:buFont typeface="Calibri" panose="020F0502020204030204" pitchFamily="34" charset="0"/>
        <a:buChar char="​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Calibri" panose="020F0502020204030204" pitchFamily="34" charset="0"/>
        <a:buChar char="›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100000"/>
        </a:lnSpc>
        <a:spcBef>
          <a:spcPts val="1200"/>
        </a:spcBef>
        <a:buFont typeface="Calibri" panose="020F0502020204030204" pitchFamily="34" charset="0"/>
        <a:buChar char="›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Calibri" panose="020F0502020204030204" pitchFamily="34" charset="0"/>
        <a:buChar char="​"/>
        <a:defRPr sz="2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981" userDrawn="1">
          <p15:clr>
            <a:srgbClr val="F26B43"/>
          </p15:clr>
        </p15:guide>
        <p15:guide id="10" orient="horz" pos="663" userDrawn="1">
          <p15:clr>
            <a:srgbClr val="5ACBF0"/>
          </p15:clr>
        </p15:guide>
        <p15:guide id="12" orient="horz" pos="386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orient="horz" pos="3680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Glühende hängende Glühbirne vor dunklen Glühbirnen">
            <a:extLst>
              <a:ext uri="{FF2B5EF4-FFF2-40B4-BE49-F238E27FC236}">
                <a16:creationId xmlns:a16="http://schemas.microsoft.com/office/drawing/2014/main" id="{0375BD78-2A90-405D-8B50-219255AA6E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" name="Bildplatzhalter 2" descr="Pfeile, die nach rechts zeigen, während ein Pfeil nach links zeigt">
            <a:extLst>
              <a:ext uri="{FF2B5EF4-FFF2-40B4-BE49-F238E27FC236}">
                <a16:creationId xmlns:a16="http://schemas.microsoft.com/office/drawing/2014/main" id="{ED5125F7-4540-47C3-A0D0-2C08B5E64B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3" name="Bildplatzhalter 32" descr="Person, die ein leeres Telefon anschaut">
            <a:extLst>
              <a:ext uri="{FF2B5EF4-FFF2-40B4-BE49-F238E27FC236}">
                <a16:creationId xmlns:a16="http://schemas.microsoft.com/office/drawing/2014/main" id="{7DD14F92-BE58-4BD1-826A-8859B03C98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1589" y="1373965"/>
            <a:ext cx="2211387" cy="3805610"/>
          </a:xfrm>
        </p:spPr>
      </p:pic>
      <p:pic>
        <p:nvPicPr>
          <p:cNvPr id="34" name="Bildplatzhalter 26" descr="Foto einer Lerngruppe, die das Lernen genießen">
            <a:extLst>
              <a:ext uri="{FF2B5EF4-FFF2-40B4-BE49-F238E27FC236}">
                <a16:creationId xmlns:a16="http://schemas.microsoft.com/office/drawing/2014/main" id="{EE90DC1E-09E8-40BA-BD37-6635F1EE80B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DEF35395-97A7-4C39-B1EB-FD5D998300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chemeClr val="tx2"/>
          </a:solidFill>
        </p:spPr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5" name="Bildplatzhalter 4" descr="Architekten, die an einem Bauplan arbeiten">
            <a:extLst>
              <a:ext uri="{FF2B5EF4-FFF2-40B4-BE49-F238E27FC236}">
                <a16:creationId xmlns:a16="http://schemas.microsoft.com/office/drawing/2014/main" id="{5D2B079C-7DD7-4317-912F-662D3ABFE58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7" name="Gefaltete Ecke 5">
            <a:extLst>
              <a:ext uri="{FF2B5EF4-FFF2-40B4-BE49-F238E27FC236}">
                <a16:creationId xmlns:a16="http://schemas.microsoft.com/office/drawing/2014/main" id="{30ED5D4F-62FD-4EF8-AA9E-AD3BADBFA6FE}"/>
              </a:ext>
            </a:extLst>
          </p:cNvPr>
          <p:cNvSpPr/>
          <p:nvPr/>
        </p:nvSpPr>
        <p:spPr>
          <a:xfrm>
            <a:off x="12322173" y="-26988"/>
            <a:ext cx="3600000" cy="685958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0" rIns="72000" rtlCol="0" anchor="t" anchorCtr="0"/>
          <a:lstStyle/>
          <a:p>
            <a:endParaRPr lang="de-DE" sz="1200">
              <a:solidFill>
                <a:schemeClr val="tx1"/>
              </a:solidFill>
            </a:endParaRPr>
          </a:p>
          <a:p>
            <a:endParaRPr lang="de-DE" sz="1200">
              <a:solidFill>
                <a:schemeClr val="tx1"/>
              </a:solidFill>
            </a:endParaRPr>
          </a:p>
          <a:p>
            <a:endParaRPr lang="de-DE" sz="1200">
              <a:solidFill>
                <a:schemeClr val="tx1"/>
              </a:solidFill>
            </a:endParaRPr>
          </a:p>
          <a:p>
            <a:endParaRPr lang="de-DE" sz="1200">
              <a:solidFill>
                <a:schemeClr val="tx1"/>
              </a:solidFill>
            </a:endParaRPr>
          </a:p>
          <a:p>
            <a:endParaRPr lang="de-DE" sz="1400">
              <a:solidFill>
                <a:schemeClr val="tx1"/>
              </a:solidFill>
            </a:endParaRPr>
          </a:p>
          <a:p>
            <a:endParaRPr lang="de-DE" sz="1400">
              <a:solidFill>
                <a:schemeClr val="tx1"/>
              </a:solidFill>
            </a:endParaRPr>
          </a:p>
          <a:p>
            <a:r>
              <a:rPr lang="de-DE" sz="2000" b="1">
                <a:solidFill>
                  <a:schemeClr val="tx1"/>
                </a:solidFill>
              </a:rPr>
              <a:t>Für beide Titelfolien gilt:</a:t>
            </a:r>
          </a:p>
          <a:p>
            <a:endParaRPr lang="de-DE" sz="1400">
              <a:solidFill>
                <a:schemeClr val="tx1"/>
              </a:solidFill>
            </a:endParaRPr>
          </a:p>
          <a:p>
            <a:r>
              <a:rPr lang="de-DE" sz="1400">
                <a:solidFill>
                  <a:schemeClr val="tx1"/>
                </a:solidFill>
              </a:rPr>
              <a:t>Die bunten Bildplatzhalter können mit Bilder gefüllt werden.</a:t>
            </a:r>
          </a:p>
          <a:p>
            <a:endParaRPr lang="de-DE" sz="1400">
              <a:solidFill>
                <a:schemeClr val="tx1"/>
              </a:solidFill>
            </a:endParaRPr>
          </a:p>
          <a:p>
            <a:r>
              <a:rPr lang="de-DE" sz="1400">
                <a:solidFill>
                  <a:schemeClr val="tx1"/>
                </a:solidFill>
              </a:rPr>
              <a:t>Sie können aber auch einzelne Platzhalter </a:t>
            </a:r>
            <a:br>
              <a:rPr lang="de-DE" sz="1400">
                <a:solidFill>
                  <a:schemeClr val="tx1"/>
                </a:solidFill>
              </a:rPr>
            </a:br>
            <a:r>
              <a:rPr lang="de-DE" sz="1400">
                <a:solidFill>
                  <a:schemeClr val="tx1"/>
                </a:solidFill>
              </a:rPr>
              <a:t>leer lassen und die Farbfläche für sich wirken lassen.</a:t>
            </a:r>
          </a:p>
          <a:p>
            <a:endParaRPr lang="de-DE" sz="1400">
              <a:solidFill>
                <a:schemeClr val="tx1"/>
              </a:solidFill>
            </a:endParaRPr>
          </a:p>
          <a:p>
            <a:r>
              <a:rPr lang="de-DE" sz="1400">
                <a:solidFill>
                  <a:schemeClr val="tx1"/>
                </a:solidFill>
              </a:rPr>
              <a:t>Stören Sie sich in der Arbeitsansicht nicht an der </a:t>
            </a:r>
            <a:r>
              <a:rPr lang="de-DE" sz="1400" err="1">
                <a:solidFill>
                  <a:schemeClr val="tx1"/>
                </a:solidFill>
              </a:rPr>
              <a:t>Einfügemeldung</a:t>
            </a:r>
            <a:r>
              <a:rPr lang="de-DE" sz="1400">
                <a:solidFill>
                  <a:schemeClr val="tx1"/>
                </a:solidFill>
              </a:rPr>
              <a:t> und dem Platzhalter-Symbol. </a:t>
            </a:r>
            <a:br>
              <a:rPr lang="de-DE" sz="1400">
                <a:solidFill>
                  <a:schemeClr val="tx1"/>
                </a:solidFill>
              </a:rPr>
            </a:br>
            <a:endParaRPr lang="de-DE" sz="1400">
              <a:solidFill>
                <a:schemeClr val="tx1"/>
              </a:solidFill>
            </a:endParaRPr>
          </a:p>
          <a:p>
            <a:r>
              <a:rPr lang="de-DE" sz="1400">
                <a:solidFill>
                  <a:schemeClr val="tx1"/>
                </a:solidFill>
              </a:rPr>
              <a:t>Diese werden in der Bildschirmpräsentation (F5) nicht angezeigt und auch nicht ausgedruckt!</a:t>
            </a:r>
          </a:p>
          <a:p>
            <a:endParaRPr lang="de-DE" sz="120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3B9CDE-74BE-40E5-8C5F-17840F1B06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669" y="2012957"/>
            <a:ext cx="1864658" cy="45501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BDA60CCA-C3C8-0CDF-0CBD-6C629F0C4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58" y="5481637"/>
            <a:ext cx="6067249" cy="911632"/>
          </a:xfrm>
        </p:spPr>
        <p:txBody>
          <a:bodyPr/>
          <a:lstStyle/>
          <a:p>
            <a:br>
              <a:rPr lang="de-DE" sz="2400"/>
            </a:br>
            <a:r>
              <a:rPr lang="de-DE" sz="2400"/>
              <a:t> Welche Bedeutung haben Versicherungen mit dem Schwerpunkt der Altersvorsorge?</a:t>
            </a:r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id="{D7F28111-439D-D5A1-0469-1EE4E63359EB}"/>
              </a:ext>
            </a:extLst>
          </p:cNvPr>
          <p:cNvSpPr txBox="1">
            <a:spLocks/>
          </p:cNvSpPr>
          <p:nvPr/>
        </p:nvSpPr>
        <p:spPr bwMode="white">
          <a:xfrm>
            <a:off x="7213975" y="5606457"/>
            <a:ext cx="3173307" cy="911632"/>
          </a:xfrm>
          <a:prstGeom prst="rect">
            <a:avLst/>
          </a:prstGeom>
          <a:noFill/>
          <a:ln>
            <a:noFill/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/>
              <a:t>Abschlussquizz</a:t>
            </a:r>
          </a:p>
        </p:txBody>
      </p:sp>
    </p:spTree>
    <p:extLst>
      <p:ext uri="{BB962C8B-B14F-4D97-AF65-F5344CB8AC3E}">
        <p14:creationId xmlns:p14="http://schemas.microsoft.com/office/powerpoint/2010/main" val="177604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10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dass die aktuell arbeitende Bevölkerung Geld für ihre eigene spätere Rente zurücklegt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dass der Staat für alle Arbeitenden Geld für die Rente zurücklegt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dass die Unternehmen und die arbeitende Bevölkerung Geld für die spätere Rente anlegen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dass die aktuell arbeitende Bevölkerung die Rente für die jetzige Rentnergeneration erarbeitet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99" y="281863"/>
            <a:ext cx="10799998" cy="576000"/>
          </a:xfrm>
        </p:spPr>
        <p:txBody>
          <a:bodyPr/>
          <a:lstStyle/>
          <a:p>
            <a:r>
              <a:rPr lang="de-DE" dirty="0"/>
              <a:t>Das Umlageverfahren (Generationenvertrag) der gesetzlichen Rente bedeutet, …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B816E26-7391-2158-A994-B41539EE4A95}"/>
              </a:ext>
            </a:extLst>
          </p:cNvPr>
          <p:cNvSpPr/>
          <p:nvPr/>
        </p:nvSpPr>
        <p:spPr>
          <a:xfrm>
            <a:off x="2009954" y="4873924"/>
            <a:ext cx="9480045" cy="560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pic>
        <p:nvPicPr>
          <p:cNvPr id="8" name="Grafik 7" descr="Stoppuhr mit einfarbiger Füllung">
            <a:extLst>
              <a:ext uri="{FF2B5EF4-FFF2-40B4-BE49-F238E27FC236}">
                <a16:creationId xmlns:a16="http://schemas.microsoft.com/office/drawing/2014/main" id="{AFAE9208-F8C1-7F87-793F-1AC7A621A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650" y="4669713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62C7E96-D074-33F1-4C00-26C0D0D74817}"/>
              </a:ext>
            </a:extLst>
          </p:cNvPr>
          <p:cNvSpPr txBox="1"/>
          <p:nvPr/>
        </p:nvSpPr>
        <p:spPr>
          <a:xfrm>
            <a:off x="883641" y="5111332"/>
            <a:ext cx="672862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 b="1">
                <a:solidFill>
                  <a:schemeClr val="accent2"/>
                </a:solidFill>
              </a:rPr>
              <a:t>20 Sek.</a:t>
            </a:r>
          </a:p>
        </p:txBody>
      </p:sp>
      <p:pic>
        <p:nvPicPr>
          <p:cNvPr id="6" name="tickingbuzzer-75859">
            <a:hlinkClick r:id="" action="ppaction://media"/>
            <a:extLst>
              <a:ext uri="{FF2B5EF4-FFF2-40B4-BE49-F238E27FC236}">
                <a16:creationId xmlns:a16="http://schemas.microsoft.com/office/drawing/2014/main" id="{A42DE204-905A-5C0E-E3F8-39C8B824122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944" y="4951082"/>
            <a:ext cx="406400" cy="406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7FC03B-6101-B2D6-9C6F-3D712DCAF3AC}"/>
              </a:ext>
            </a:extLst>
          </p:cNvPr>
          <p:cNvSpPr txBox="1"/>
          <p:nvPr/>
        </p:nvSpPr>
        <p:spPr>
          <a:xfrm>
            <a:off x="702000" y="5614372"/>
            <a:ext cx="2205991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accent2"/>
                </a:solidFill>
              </a:rPr>
              <a:t>Doppelklick, um die Zeit zu starten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AB7A51A-63DB-E76E-80CF-773CA203951A}"/>
              </a:ext>
            </a:extLst>
          </p:cNvPr>
          <p:cNvSpPr/>
          <p:nvPr/>
        </p:nvSpPr>
        <p:spPr>
          <a:xfrm>
            <a:off x="10698067" y="551509"/>
            <a:ext cx="791527" cy="791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E75D88F-950C-4939-5B93-0DDE8585A078}"/>
              </a:ext>
            </a:extLst>
          </p:cNvPr>
          <p:cNvSpPr txBox="1"/>
          <p:nvPr/>
        </p:nvSpPr>
        <p:spPr>
          <a:xfrm>
            <a:off x="10820910" y="960877"/>
            <a:ext cx="640080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bg1"/>
                </a:solidFill>
              </a:rPr>
              <a:t>Punkte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C395E7D-CDC7-24DC-76EE-D96195267F7A}"/>
              </a:ext>
            </a:extLst>
          </p:cNvPr>
          <p:cNvSpPr txBox="1"/>
          <p:nvPr/>
        </p:nvSpPr>
        <p:spPr>
          <a:xfrm>
            <a:off x="10896021" y="461594"/>
            <a:ext cx="640080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4000" b="1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110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11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dass die aktuell arbeitende Bevölkerung Geld für ihre eigene spätere Rente zurücklegt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dass der Staat für alle Arbeitenden Geld für die Rente zurücklegt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dass die Unternehmen und die arbeitende Bevölkerung Geld für die spätere Rente anlegen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de-D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dass die aktuell arbeitende Bevölkerung die Rente für die jetzige Rentnergeneration erarbeitet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1" y="472157"/>
            <a:ext cx="10799998" cy="576000"/>
          </a:xfrm>
        </p:spPr>
        <p:txBody>
          <a:bodyPr/>
          <a:lstStyle/>
          <a:p>
            <a:r>
              <a:rPr lang="de-DE" dirty="0"/>
              <a:t>Das Umlageverfahren (Generationenvertrag) der gesetzlichen Rente bedeutet, …</a:t>
            </a:r>
          </a:p>
        </p:txBody>
      </p:sp>
    </p:spTree>
    <p:extLst>
      <p:ext uri="{BB962C8B-B14F-4D97-AF65-F5344CB8AC3E}">
        <p14:creationId xmlns:p14="http://schemas.microsoft.com/office/powerpoint/2010/main" val="398577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weniger als 70% des letzten Gehalts betragen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weniger als 60% des letzten Gehalts betragen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weniger als 50 % des letzten Gehalts betragen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weniger als 80 % des letzten Gehalts betragen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aktuelle Rentenhöhe wird wahrscheinlich…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1E8C0AB-6FE4-DAB5-87DE-8DE3FB1B09BF}"/>
              </a:ext>
            </a:extLst>
          </p:cNvPr>
          <p:cNvSpPr/>
          <p:nvPr/>
        </p:nvSpPr>
        <p:spPr>
          <a:xfrm>
            <a:off x="2009954" y="4873924"/>
            <a:ext cx="9480045" cy="560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pic>
        <p:nvPicPr>
          <p:cNvPr id="8" name="Grafik 7" descr="Stoppuhr mit einfarbiger Füllung">
            <a:extLst>
              <a:ext uri="{FF2B5EF4-FFF2-40B4-BE49-F238E27FC236}">
                <a16:creationId xmlns:a16="http://schemas.microsoft.com/office/drawing/2014/main" id="{31608EBC-F056-7372-5B04-4E60DA653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650" y="4669713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DA45446-D706-6CAA-5C0C-6EF41BF7FCF4}"/>
              </a:ext>
            </a:extLst>
          </p:cNvPr>
          <p:cNvSpPr txBox="1"/>
          <p:nvPr/>
        </p:nvSpPr>
        <p:spPr>
          <a:xfrm>
            <a:off x="883641" y="5111332"/>
            <a:ext cx="672862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 b="1">
                <a:solidFill>
                  <a:schemeClr val="accent2"/>
                </a:solidFill>
              </a:rPr>
              <a:t>20 Sek.</a:t>
            </a:r>
          </a:p>
        </p:txBody>
      </p:sp>
      <p:pic>
        <p:nvPicPr>
          <p:cNvPr id="6" name="tickingbuzzer-75859">
            <a:hlinkClick r:id="" action="ppaction://media"/>
            <a:extLst>
              <a:ext uri="{FF2B5EF4-FFF2-40B4-BE49-F238E27FC236}">
                <a16:creationId xmlns:a16="http://schemas.microsoft.com/office/drawing/2014/main" id="{06793C68-D12F-C6CC-4E11-A75688E668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944" y="4951082"/>
            <a:ext cx="406400" cy="406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C105986-F676-7BFF-58E1-B9672113F560}"/>
              </a:ext>
            </a:extLst>
          </p:cNvPr>
          <p:cNvSpPr txBox="1"/>
          <p:nvPr/>
        </p:nvSpPr>
        <p:spPr>
          <a:xfrm>
            <a:off x="702000" y="5614372"/>
            <a:ext cx="2205991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accent2"/>
                </a:solidFill>
              </a:rPr>
              <a:t>Doppelklick, um die Zeit zu starten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79361C4-1F92-D995-B68C-E2D41FA57794}"/>
              </a:ext>
            </a:extLst>
          </p:cNvPr>
          <p:cNvSpPr/>
          <p:nvPr/>
        </p:nvSpPr>
        <p:spPr>
          <a:xfrm>
            <a:off x="10698067" y="551509"/>
            <a:ext cx="791527" cy="791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5E2701-0A6B-A103-ABEF-9E1102342DD9}"/>
              </a:ext>
            </a:extLst>
          </p:cNvPr>
          <p:cNvSpPr txBox="1"/>
          <p:nvPr/>
        </p:nvSpPr>
        <p:spPr>
          <a:xfrm>
            <a:off x="10820910" y="960877"/>
            <a:ext cx="640080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bg1"/>
                </a:solidFill>
              </a:rPr>
              <a:t>Punkte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184A62-29A5-411D-ADF2-77318ACBD181}"/>
              </a:ext>
            </a:extLst>
          </p:cNvPr>
          <p:cNvSpPr txBox="1"/>
          <p:nvPr/>
        </p:nvSpPr>
        <p:spPr>
          <a:xfrm>
            <a:off x="10896021" y="461594"/>
            <a:ext cx="640080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4000" b="1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00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13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weniger als 70% des letzten Gehalts betragen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weniger als 60% des letzten Gehalts betragen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e-D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weniger als 50 % des letzten Gehalts betragen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weniger als 80 % des letzten Gehalts betragen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aktuelle Rentenhöhe wird wahrscheinlich…</a:t>
            </a:r>
          </a:p>
        </p:txBody>
      </p:sp>
    </p:spTree>
    <p:extLst>
      <p:ext uri="{BB962C8B-B14F-4D97-AF65-F5344CB8AC3E}">
        <p14:creationId xmlns:p14="http://schemas.microsoft.com/office/powerpoint/2010/main" val="745530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14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sich das Verhältnis von Beitragszahlern in die Rente und die Rentenempfänger stark negativ verändert hat.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sich der deutsche Staat eine Rente nicht mehr leisten kann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es mehr Arbeitende als Rentner gibt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die Arbeitenden immer früher in die Rente gehen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99" y="304091"/>
            <a:ext cx="9613171" cy="576000"/>
          </a:xfrm>
        </p:spPr>
        <p:txBody>
          <a:bodyPr/>
          <a:lstStyle/>
          <a:p>
            <a:r>
              <a:rPr lang="de-DE" dirty="0"/>
              <a:t>Das Umlageverfahren der gesetzlichen Rente kommt an seine Grenzen, weil…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FDC410A-4A3F-1A61-8ED8-C5B728249301}"/>
              </a:ext>
            </a:extLst>
          </p:cNvPr>
          <p:cNvSpPr/>
          <p:nvPr/>
        </p:nvSpPr>
        <p:spPr>
          <a:xfrm>
            <a:off x="2009954" y="4873924"/>
            <a:ext cx="9480045" cy="560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pic>
        <p:nvPicPr>
          <p:cNvPr id="8" name="Grafik 7" descr="Stoppuhr mit einfarbiger Füllung">
            <a:extLst>
              <a:ext uri="{FF2B5EF4-FFF2-40B4-BE49-F238E27FC236}">
                <a16:creationId xmlns:a16="http://schemas.microsoft.com/office/drawing/2014/main" id="{1417ABB0-8F46-0363-918E-BCB740D3F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650" y="4669713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16B6E98-5761-D5F9-6722-11367E70E575}"/>
              </a:ext>
            </a:extLst>
          </p:cNvPr>
          <p:cNvSpPr txBox="1"/>
          <p:nvPr/>
        </p:nvSpPr>
        <p:spPr>
          <a:xfrm>
            <a:off x="883641" y="5111332"/>
            <a:ext cx="672862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 b="1">
                <a:solidFill>
                  <a:schemeClr val="accent2"/>
                </a:solidFill>
              </a:rPr>
              <a:t>20 Sek.</a:t>
            </a:r>
          </a:p>
        </p:txBody>
      </p:sp>
      <p:pic>
        <p:nvPicPr>
          <p:cNvPr id="6" name="tickingbuzzer-75859">
            <a:hlinkClick r:id="" action="ppaction://media"/>
            <a:extLst>
              <a:ext uri="{FF2B5EF4-FFF2-40B4-BE49-F238E27FC236}">
                <a16:creationId xmlns:a16="http://schemas.microsoft.com/office/drawing/2014/main" id="{084292DC-E1B6-46E1-9AE8-F45A31C8D3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944" y="4951082"/>
            <a:ext cx="406400" cy="406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A38F6CA-032E-85C2-B339-1974AF0297E3}"/>
              </a:ext>
            </a:extLst>
          </p:cNvPr>
          <p:cNvSpPr txBox="1"/>
          <p:nvPr/>
        </p:nvSpPr>
        <p:spPr>
          <a:xfrm>
            <a:off x="702000" y="5614372"/>
            <a:ext cx="2205991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accent2"/>
                </a:solidFill>
              </a:rPr>
              <a:t>Doppelklick, um die Zeit zu starten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67B9DCB-1E7B-4246-C424-56CAEBB882E8}"/>
              </a:ext>
            </a:extLst>
          </p:cNvPr>
          <p:cNvSpPr/>
          <p:nvPr/>
        </p:nvSpPr>
        <p:spPr>
          <a:xfrm>
            <a:off x="10698067" y="551509"/>
            <a:ext cx="791527" cy="791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D9D72C-856E-848F-6C1D-146B84970B0D}"/>
              </a:ext>
            </a:extLst>
          </p:cNvPr>
          <p:cNvSpPr txBox="1"/>
          <p:nvPr/>
        </p:nvSpPr>
        <p:spPr>
          <a:xfrm>
            <a:off x="10820910" y="960877"/>
            <a:ext cx="640080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bg1"/>
                </a:solidFill>
              </a:rPr>
              <a:t>Punkte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7E7376-EF0D-A5D7-8676-4AB29A4EDF22}"/>
              </a:ext>
            </a:extLst>
          </p:cNvPr>
          <p:cNvSpPr txBox="1"/>
          <p:nvPr/>
        </p:nvSpPr>
        <p:spPr>
          <a:xfrm>
            <a:off x="10896021" y="461594"/>
            <a:ext cx="640080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4000" b="1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1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de-D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sich das Verhältnis von Beitragszahlern in die Rente und die Rentenempfänger stark negativ verändert hat.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sich der deutsche Staat eine Rente nicht mehr leisten kann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es mehr Arbeitende als Rentner gibt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die Arbeitenden immer früher in die Rente gehen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91" y="472157"/>
            <a:ext cx="10799998" cy="576000"/>
          </a:xfrm>
        </p:spPr>
        <p:txBody>
          <a:bodyPr/>
          <a:lstStyle/>
          <a:p>
            <a:r>
              <a:rPr lang="de-DE" dirty="0"/>
              <a:t>Das Umlageverfahren der gesetzlichen Rente kommt an seine Grenzen, weil…</a:t>
            </a:r>
          </a:p>
        </p:txBody>
      </p:sp>
    </p:spTree>
    <p:extLst>
      <p:ext uri="{BB962C8B-B14F-4D97-AF65-F5344CB8AC3E}">
        <p14:creationId xmlns:p14="http://schemas.microsoft.com/office/powerpoint/2010/main" val="163223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04" y="2355612"/>
            <a:ext cx="10801350" cy="425104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25%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30%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13%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45%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34562"/>
            <a:ext cx="9070246" cy="576000"/>
          </a:xfrm>
        </p:spPr>
        <p:txBody>
          <a:bodyPr/>
          <a:lstStyle/>
          <a:p>
            <a:r>
              <a:rPr lang="de-DE" dirty="0"/>
              <a:t>Eine Möglichkeit der privaten Altersvorsorge ist die Investition von Geld in Aktien, ETFs und Fonds. So viel Prozent sorgen in Deutschland mit Aktien für das Alter vor: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D1F554-FEE1-DF0A-1A49-FF34B5A30B59}"/>
              </a:ext>
            </a:extLst>
          </p:cNvPr>
          <p:cNvSpPr/>
          <p:nvPr/>
        </p:nvSpPr>
        <p:spPr>
          <a:xfrm>
            <a:off x="2009954" y="4873924"/>
            <a:ext cx="9480045" cy="560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pic>
        <p:nvPicPr>
          <p:cNvPr id="8" name="Grafik 7" descr="Stoppuhr mit einfarbiger Füllung">
            <a:extLst>
              <a:ext uri="{FF2B5EF4-FFF2-40B4-BE49-F238E27FC236}">
                <a16:creationId xmlns:a16="http://schemas.microsoft.com/office/drawing/2014/main" id="{DED3AA67-6F4D-4917-D3FA-A420C132D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650" y="4669713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969FEBB-293E-3526-EE37-D1573667C0EC}"/>
              </a:ext>
            </a:extLst>
          </p:cNvPr>
          <p:cNvSpPr txBox="1"/>
          <p:nvPr/>
        </p:nvSpPr>
        <p:spPr>
          <a:xfrm>
            <a:off x="883641" y="5111332"/>
            <a:ext cx="672862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 b="1">
                <a:solidFill>
                  <a:schemeClr val="accent2"/>
                </a:solidFill>
              </a:rPr>
              <a:t>20 Sek.</a:t>
            </a:r>
          </a:p>
        </p:txBody>
      </p:sp>
      <p:pic>
        <p:nvPicPr>
          <p:cNvPr id="6" name="tickingbuzzer-75859">
            <a:hlinkClick r:id="" action="ppaction://media"/>
            <a:extLst>
              <a:ext uri="{FF2B5EF4-FFF2-40B4-BE49-F238E27FC236}">
                <a16:creationId xmlns:a16="http://schemas.microsoft.com/office/drawing/2014/main" id="{131F6CD1-7F7F-A534-D0D6-CAFA1EC617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944" y="4951082"/>
            <a:ext cx="406400" cy="406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1D19172-8F6F-7477-FE3D-0E66AC51A78E}"/>
              </a:ext>
            </a:extLst>
          </p:cNvPr>
          <p:cNvSpPr txBox="1"/>
          <p:nvPr/>
        </p:nvSpPr>
        <p:spPr>
          <a:xfrm>
            <a:off x="702000" y="5614372"/>
            <a:ext cx="2205991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accent2"/>
                </a:solidFill>
              </a:rPr>
              <a:t>Doppelklick, um die Zeit zu starten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7B022D7-9C29-4A41-E2E5-486E650DBF4B}"/>
              </a:ext>
            </a:extLst>
          </p:cNvPr>
          <p:cNvSpPr/>
          <p:nvPr/>
        </p:nvSpPr>
        <p:spPr>
          <a:xfrm>
            <a:off x="10698067" y="551509"/>
            <a:ext cx="791527" cy="791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9B34BB-062F-0D5D-D8FA-E348A17D8D20}"/>
              </a:ext>
            </a:extLst>
          </p:cNvPr>
          <p:cNvSpPr txBox="1"/>
          <p:nvPr/>
        </p:nvSpPr>
        <p:spPr>
          <a:xfrm>
            <a:off x="10820910" y="960877"/>
            <a:ext cx="640080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bg1"/>
                </a:solidFill>
              </a:rPr>
              <a:t>Punkte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673E7E-E337-E931-6148-353782EF7771}"/>
              </a:ext>
            </a:extLst>
          </p:cNvPr>
          <p:cNvSpPr txBox="1"/>
          <p:nvPr/>
        </p:nvSpPr>
        <p:spPr>
          <a:xfrm>
            <a:off x="10896021" y="461594"/>
            <a:ext cx="640080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4000" b="1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874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17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04" y="2355612"/>
            <a:ext cx="10801350" cy="425104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25%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30%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de-D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13%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45%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04" y="354023"/>
            <a:ext cx="9070246" cy="576000"/>
          </a:xfrm>
        </p:spPr>
        <p:txBody>
          <a:bodyPr/>
          <a:lstStyle/>
          <a:p>
            <a:r>
              <a:rPr lang="de-DE" dirty="0"/>
              <a:t>Eine Möglichkeit der privaten Altersvorsorge ist die Investition von Geld in Aktien, ETFs und Fonds. So viel Prozent sorgen in Deutschland mit Aktien für das Alter vor:</a:t>
            </a:r>
          </a:p>
        </p:txBody>
      </p:sp>
    </p:spTree>
    <p:extLst>
      <p:ext uri="{BB962C8B-B14F-4D97-AF65-F5344CB8AC3E}">
        <p14:creationId xmlns:p14="http://schemas.microsoft.com/office/powerpoint/2010/main" val="293042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18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2380 Euro brutto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1543 Euro brutto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1900 Euro brutto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2530 Euro brutto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84877"/>
            <a:ext cx="8432071" cy="576000"/>
          </a:xfrm>
        </p:spPr>
        <p:txBody>
          <a:bodyPr/>
          <a:lstStyle/>
          <a:p>
            <a:r>
              <a:rPr lang="de-DE" dirty="0"/>
              <a:t>Im Durchschnitt aller Rentenempfänger bekamen im Jahre 2023 in Deutschland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CF247C-2E03-6ED9-51A2-EBAF5F06D345}"/>
              </a:ext>
            </a:extLst>
          </p:cNvPr>
          <p:cNvSpPr/>
          <p:nvPr/>
        </p:nvSpPr>
        <p:spPr>
          <a:xfrm>
            <a:off x="2009954" y="4873924"/>
            <a:ext cx="9480045" cy="560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pic>
        <p:nvPicPr>
          <p:cNvPr id="8" name="Grafik 7" descr="Stoppuhr mit einfarbiger Füllung">
            <a:extLst>
              <a:ext uri="{FF2B5EF4-FFF2-40B4-BE49-F238E27FC236}">
                <a16:creationId xmlns:a16="http://schemas.microsoft.com/office/drawing/2014/main" id="{7BA39DA3-3680-1782-3A7C-A39D904C7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650" y="4669713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68E1FEF-BA5E-AB22-6302-61ABD907BB84}"/>
              </a:ext>
            </a:extLst>
          </p:cNvPr>
          <p:cNvSpPr txBox="1"/>
          <p:nvPr/>
        </p:nvSpPr>
        <p:spPr>
          <a:xfrm>
            <a:off x="883641" y="5111332"/>
            <a:ext cx="672862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 b="1">
                <a:solidFill>
                  <a:schemeClr val="accent2"/>
                </a:solidFill>
              </a:rPr>
              <a:t>20 Sek.</a:t>
            </a:r>
          </a:p>
        </p:txBody>
      </p:sp>
      <p:pic>
        <p:nvPicPr>
          <p:cNvPr id="6" name="tickingbuzzer-75859">
            <a:hlinkClick r:id="" action="ppaction://media"/>
            <a:extLst>
              <a:ext uri="{FF2B5EF4-FFF2-40B4-BE49-F238E27FC236}">
                <a16:creationId xmlns:a16="http://schemas.microsoft.com/office/drawing/2014/main" id="{6793D133-8BAB-1C17-7174-C2913E8C360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944" y="4951082"/>
            <a:ext cx="406400" cy="406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F103B44-25B1-51A3-5C1B-EEC53509BB92}"/>
              </a:ext>
            </a:extLst>
          </p:cNvPr>
          <p:cNvSpPr txBox="1"/>
          <p:nvPr/>
        </p:nvSpPr>
        <p:spPr>
          <a:xfrm>
            <a:off x="702000" y="5614372"/>
            <a:ext cx="2205991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accent2"/>
                </a:solidFill>
              </a:rPr>
              <a:t>Doppelklick, um die Zeit zu starten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D3B6931-BC21-6DD8-FAC4-13CD45F1E7F3}"/>
              </a:ext>
            </a:extLst>
          </p:cNvPr>
          <p:cNvSpPr/>
          <p:nvPr/>
        </p:nvSpPr>
        <p:spPr>
          <a:xfrm>
            <a:off x="10698067" y="551509"/>
            <a:ext cx="791527" cy="791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7742BE-98C7-3228-C09A-FBD656A6569C}"/>
              </a:ext>
            </a:extLst>
          </p:cNvPr>
          <p:cNvSpPr txBox="1"/>
          <p:nvPr/>
        </p:nvSpPr>
        <p:spPr>
          <a:xfrm>
            <a:off x="10820910" y="960877"/>
            <a:ext cx="640080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bg1"/>
                </a:solidFill>
              </a:rPr>
              <a:t>Punkte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C1D5574-23C1-1C9E-DB48-33B6A8C8A681}"/>
              </a:ext>
            </a:extLst>
          </p:cNvPr>
          <p:cNvSpPr txBox="1"/>
          <p:nvPr/>
        </p:nvSpPr>
        <p:spPr>
          <a:xfrm>
            <a:off x="10896021" y="461594"/>
            <a:ext cx="640080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4000" b="1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71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19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2380 Euro brutto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de-D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1543 Euro brutto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1900 Euro brutto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2530 Euro brutto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34" y="421546"/>
            <a:ext cx="10799998" cy="576000"/>
          </a:xfrm>
        </p:spPr>
        <p:txBody>
          <a:bodyPr/>
          <a:lstStyle/>
          <a:p>
            <a:r>
              <a:rPr lang="de-DE" dirty="0"/>
              <a:t>Im Durchschnitt aller Rentenempfänger bekamen im Jahre 2023 in Deutschland</a:t>
            </a:r>
          </a:p>
        </p:txBody>
      </p:sp>
    </p:spTree>
    <p:extLst>
      <p:ext uri="{BB962C8B-B14F-4D97-AF65-F5344CB8AC3E}">
        <p14:creationId xmlns:p14="http://schemas.microsoft.com/office/powerpoint/2010/main" val="3946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4029075" algn="l"/>
              </a:tabLs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a)… wird immer vom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Staat gestellt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4029075" algn="l"/>
              </a:tabLs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b)… leistet finanzielle Unterstützung im Falle eines Schadens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c)… benötigen nur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sehr wenige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d)… ist viel </a:t>
            </a:r>
            <a:r>
              <a:rPr lang="de-DE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 teuer 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04" y="628658"/>
            <a:ext cx="10799998" cy="576000"/>
          </a:xfrm>
        </p:spPr>
        <p:txBody>
          <a:bodyPr/>
          <a:lstStyle/>
          <a:p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Versicherung…</a:t>
            </a:r>
            <a:b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481DE4F-EBAD-CC23-3719-DA9AE96A7853}"/>
              </a:ext>
            </a:extLst>
          </p:cNvPr>
          <p:cNvSpPr/>
          <p:nvPr/>
        </p:nvSpPr>
        <p:spPr>
          <a:xfrm>
            <a:off x="2009954" y="4873924"/>
            <a:ext cx="9480045" cy="560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pic>
        <p:nvPicPr>
          <p:cNvPr id="15" name="Grafik 14" descr="Stoppuhr mit einfarbiger Füllung">
            <a:extLst>
              <a:ext uri="{FF2B5EF4-FFF2-40B4-BE49-F238E27FC236}">
                <a16:creationId xmlns:a16="http://schemas.microsoft.com/office/drawing/2014/main" id="{D9AE8FC0-E835-9213-1ABD-46411173D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650" y="4669713"/>
            <a:ext cx="914400" cy="9144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888872A-2776-81D4-AC1B-0DAB776D477A}"/>
              </a:ext>
            </a:extLst>
          </p:cNvPr>
          <p:cNvSpPr txBox="1"/>
          <p:nvPr/>
        </p:nvSpPr>
        <p:spPr>
          <a:xfrm>
            <a:off x="883641" y="5111332"/>
            <a:ext cx="672862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 b="1">
                <a:solidFill>
                  <a:schemeClr val="accent2"/>
                </a:solidFill>
              </a:rPr>
              <a:t>20 Sek.</a:t>
            </a:r>
          </a:p>
        </p:txBody>
      </p:sp>
      <p:pic>
        <p:nvPicPr>
          <p:cNvPr id="7" name="tickingbuzzer-75859">
            <a:hlinkClick r:id="" action="ppaction://media"/>
            <a:extLst>
              <a:ext uri="{FF2B5EF4-FFF2-40B4-BE49-F238E27FC236}">
                <a16:creationId xmlns:a16="http://schemas.microsoft.com/office/drawing/2014/main" id="{426B4492-3C56-5FF9-F06B-6615973D58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944" y="4951082"/>
            <a:ext cx="406400" cy="406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33F8928-4C5B-A217-329E-9B62229E5F9B}"/>
              </a:ext>
            </a:extLst>
          </p:cNvPr>
          <p:cNvSpPr txBox="1"/>
          <p:nvPr/>
        </p:nvSpPr>
        <p:spPr>
          <a:xfrm>
            <a:off x="702000" y="5614372"/>
            <a:ext cx="2205991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accent2"/>
                </a:solidFill>
              </a:rPr>
              <a:t>Doppelklick, um die Zeit zu starten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071FC8-BAB1-9113-F386-44501DA34C01}"/>
              </a:ext>
            </a:extLst>
          </p:cNvPr>
          <p:cNvSpPr/>
          <p:nvPr/>
        </p:nvSpPr>
        <p:spPr>
          <a:xfrm>
            <a:off x="10698067" y="551509"/>
            <a:ext cx="791527" cy="791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BE7396-6607-D301-13DE-0049030C264D}"/>
              </a:ext>
            </a:extLst>
          </p:cNvPr>
          <p:cNvSpPr txBox="1"/>
          <p:nvPr/>
        </p:nvSpPr>
        <p:spPr>
          <a:xfrm>
            <a:off x="10896021" y="461594"/>
            <a:ext cx="640080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4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9B8C6A9-AE72-B83B-59C9-255825CFF855}"/>
              </a:ext>
            </a:extLst>
          </p:cNvPr>
          <p:cNvSpPr txBox="1"/>
          <p:nvPr/>
        </p:nvSpPr>
        <p:spPr>
          <a:xfrm>
            <a:off x="10861901" y="979235"/>
            <a:ext cx="476257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bg1"/>
                </a:solidFill>
              </a:rPr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41472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6DE37E0-B8BE-20BE-0F16-37B5B118CF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3424D4AF-760F-041C-8C59-511B104B7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130765"/>
              </p:ext>
            </p:extLst>
          </p:nvPr>
        </p:nvGraphicFramePr>
        <p:xfrm>
          <a:off x="701675" y="1558925"/>
          <a:ext cx="1080135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75">
                  <a:extLst>
                    <a:ext uri="{9D8B030D-6E8A-4147-A177-3AD203B41FA5}">
                      <a16:colId xmlns:a16="http://schemas.microsoft.com/office/drawing/2014/main" val="173269598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1080212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Runde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Punktzahl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86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6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197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91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12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09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38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accent2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51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accent2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62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accent2"/>
                          </a:solidFill>
                        </a:rPr>
                        <a:t>Gesamtpunktzahl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27967"/>
                  </a:ext>
                </a:extLst>
              </a:tr>
            </a:tbl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5993-2638-82FB-9104-068A2BB12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Zählt eure Punkte zusammen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6B5840-42E7-6A0A-BB91-4083D19D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Punktetabelle </a:t>
            </a:r>
          </a:p>
        </p:txBody>
      </p:sp>
    </p:spTree>
    <p:extLst>
      <p:ext uri="{BB962C8B-B14F-4D97-AF65-F5344CB8AC3E}">
        <p14:creationId xmlns:p14="http://schemas.microsoft.com/office/powerpoint/2010/main" val="291966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802DA6-C2FF-2D17-7047-2B9BB775DCA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21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80BB26F-E1C0-50CB-C757-C0DF2F07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04" y="300970"/>
            <a:ext cx="3250471" cy="365125"/>
          </a:xfrm>
        </p:spPr>
        <p:txBody>
          <a:bodyPr/>
          <a:lstStyle/>
          <a:p>
            <a:r>
              <a:rPr lang="de-DE" sz="2400">
                <a:solidFill>
                  <a:schemeClr val="accent2"/>
                </a:solidFill>
              </a:rPr>
              <a:t>Punkte zusammenzählen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E558F182-42D5-553C-E6DE-616AEA120868}"/>
              </a:ext>
            </a:extLst>
          </p:cNvPr>
          <p:cNvSpPr txBox="1">
            <a:spLocks/>
          </p:cNvSpPr>
          <p:nvPr/>
        </p:nvSpPr>
        <p:spPr>
          <a:xfrm>
            <a:off x="532394" y="731826"/>
            <a:ext cx="10799998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/>
              <a:t>Und der Gewinner ist…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CD1536B-DC63-B540-450B-C012AD9BC0CD}"/>
              </a:ext>
            </a:extLst>
          </p:cNvPr>
          <p:cNvSpPr/>
          <p:nvPr/>
        </p:nvSpPr>
        <p:spPr>
          <a:xfrm>
            <a:off x="4286018" y="1509436"/>
            <a:ext cx="3254649" cy="3254649"/>
          </a:xfrm>
          <a:custGeom>
            <a:avLst/>
            <a:gdLst>
              <a:gd name="connsiteX0" fmla="*/ 0 w 3254649"/>
              <a:gd name="connsiteY0" fmla="*/ 0 h 3254649"/>
              <a:gd name="connsiteX1" fmla="*/ 542442 w 3254649"/>
              <a:gd name="connsiteY1" fmla="*/ 0 h 3254649"/>
              <a:gd name="connsiteX2" fmla="*/ 1149976 w 3254649"/>
              <a:gd name="connsiteY2" fmla="*/ 0 h 3254649"/>
              <a:gd name="connsiteX3" fmla="*/ 1627324 w 3254649"/>
              <a:gd name="connsiteY3" fmla="*/ 0 h 3254649"/>
              <a:gd name="connsiteX4" fmla="*/ 2234859 w 3254649"/>
              <a:gd name="connsiteY4" fmla="*/ 0 h 3254649"/>
              <a:gd name="connsiteX5" fmla="*/ 2712207 w 3254649"/>
              <a:gd name="connsiteY5" fmla="*/ 0 h 3254649"/>
              <a:gd name="connsiteX6" fmla="*/ 3254649 w 3254649"/>
              <a:gd name="connsiteY6" fmla="*/ 0 h 3254649"/>
              <a:gd name="connsiteX7" fmla="*/ 3254649 w 3254649"/>
              <a:gd name="connsiteY7" fmla="*/ 542442 h 3254649"/>
              <a:gd name="connsiteX8" fmla="*/ 3254649 w 3254649"/>
              <a:gd name="connsiteY8" fmla="*/ 1052337 h 3254649"/>
              <a:gd name="connsiteX9" fmla="*/ 3254649 w 3254649"/>
              <a:gd name="connsiteY9" fmla="*/ 1497139 h 3254649"/>
              <a:gd name="connsiteX10" fmla="*/ 3254649 w 3254649"/>
              <a:gd name="connsiteY10" fmla="*/ 2072127 h 3254649"/>
              <a:gd name="connsiteX11" fmla="*/ 3254649 w 3254649"/>
              <a:gd name="connsiteY11" fmla="*/ 2582022 h 3254649"/>
              <a:gd name="connsiteX12" fmla="*/ 3254649 w 3254649"/>
              <a:gd name="connsiteY12" fmla="*/ 3254649 h 3254649"/>
              <a:gd name="connsiteX13" fmla="*/ 2777300 w 3254649"/>
              <a:gd name="connsiteY13" fmla="*/ 3254649 h 3254649"/>
              <a:gd name="connsiteX14" fmla="*/ 2234859 w 3254649"/>
              <a:gd name="connsiteY14" fmla="*/ 3254649 h 3254649"/>
              <a:gd name="connsiteX15" fmla="*/ 1790057 w 3254649"/>
              <a:gd name="connsiteY15" fmla="*/ 3254649 h 3254649"/>
              <a:gd name="connsiteX16" fmla="*/ 1312708 w 3254649"/>
              <a:gd name="connsiteY16" fmla="*/ 3254649 h 3254649"/>
              <a:gd name="connsiteX17" fmla="*/ 705174 w 3254649"/>
              <a:gd name="connsiteY17" fmla="*/ 3254649 h 3254649"/>
              <a:gd name="connsiteX18" fmla="*/ 0 w 3254649"/>
              <a:gd name="connsiteY18" fmla="*/ 3254649 h 3254649"/>
              <a:gd name="connsiteX19" fmla="*/ 0 w 3254649"/>
              <a:gd name="connsiteY19" fmla="*/ 2679661 h 3254649"/>
              <a:gd name="connsiteX20" fmla="*/ 0 w 3254649"/>
              <a:gd name="connsiteY20" fmla="*/ 2234859 h 3254649"/>
              <a:gd name="connsiteX21" fmla="*/ 0 w 3254649"/>
              <a:gd name="connsiteY21" fmla="*/ 1724964 h 3254649"/>
              <a:gd name="connsiteX22" fmla="*/ 0 w 3254649"/>
              <a:gd name="connsiteY22" fmla="*/ 1149976 h 3254649"/>
              <a:gd name="connsiteX23" fmla="*/ 0 w 3254649"/>
              <a:gd name="connsiteY23" fmla="*/ 640081 h 3254649"/>
              <a:gd name="connsiteX24" fmla="*/ 0 w 3254649"/>
              <a:gd name="connsiteY24" fmla="*/ 0 h 325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54649" h="3254649" fill="none" extrusionOk="0">
                <a:moveTo>
                  <a:pt x="0" y="0"/>
                </a:moveTo>
                <a:cubicBezTo>
                  <a:pt x="242603" y="-2471"/>
                  <a:pt x="308705" y="40707"/>
                  <a:pt x="542442" y="0"/>
                </a:cubicBezTo>
                <a:cubicBezTo>
                  <a:pt x="776179" y="-40707"/>
                  <a:pt x="977009" y="9305"/>
                  <a:pt x="1149976" y="0"/>
                </a:cubicBezTo>
                <a:cubicBezTo>
                  <a:pt x="1322943" y="-9305"/>
                  <a:pt x="1497218" y="39119"/>
                  <a:pt x="1627324" y="0"/>
                </a:cubicBezTo>
                <a:cubicBezTo>
                  <a:pt x="1757430" y="-39119"/>
                  <a:pt x="1936451" y="22968"/>
                  <a:pt x="2234859" y="0"/>
                </a:cubicBezTo>
                <a:cubicBezTo>
                  <a:pt x="2533267" y="-22968"/>
                  <a:pt x="2547937" y="5626"/>
                  <a:pt x="2712207" y="0"/>
                </a:cubicBezTo>
                <a:cubicBezTo>
                  <a:pt x="2876477" y="-5626"/>
                  <a:pt x="3053848" y="23589"/>
                  <a:pt x="3254649" y="0"/>
                </a:cubicBezTo>
                <a:cubicBezTo>
                  <a:pt x="3295263" y="270366"/>
                  <a:pt x="3201359" y="278357"/>
                  <a:pt x="3254649" y="542442"/>
                </a:cubicBezTo>
                <a:cubicBezTo>
                  <a:pt x="3307939" y="806527"/>
                  <a:pt x="3223822" y="879178"/>
                  <a:pt x="3254649" y="1052337"/>
                </a:cubicBezTo>
                <a:cubicBezTo>
                  <a:pt x="3285476" y="1225496"/>
                  <a:pt x="3206307" y="1374607"/>
                  <a:pt x="3254649" y="1497139"/>
                </a:cubicBezTo>
                <a:cubicBezTo>
                  <a:pt x="3302991" y="1619671"/>
                  <a:pt x="3200326" y="1839602"/>
                  <a:pt x="3254649" y="2072127"/>
                </a:cubicBezTo>
                <a:cubicBezTo>
                  <a:pt x="3308972" y="2304652"/>
                  <a:pt x="3215823" y="2459077"/>
                  <a:pt x="3254649" y="2582022"/>
                </a:cubicBezTo>
                <a:cubicBezTo>
                  <a:pt x="3293475" y="2704967"/>
                  <a:pt x="3220810" y="3118410"/>
                  <a:pt x="3254649" y="3254649"/>
                </a:cubicBezTo>
                <a:cubicBezTo>
                  <a:pt x="3034551" y="3264371"/>
                  <a:pt x="2897477" y="3216985"/>
                  <a:pt x="2777300" y="3254649"/>
                </a:cubicBezTo>
                <a:cubicBezTo>
                  <a:pt x="2657123" y="3292313"/>
                  <a:pt x="2455162" y="3249656"/>
                  <a:pt x="2234859" y="3254649"/>
                </a:cubicBezTo>
                <a:cubicBezTo>
                  <a:pt x="2014556" y="3259642"/>
                  <a:pt x="1994563" y="3249141"/>
                  <a:pt x="1790057" y="3254649"/>
                </a:cubicBezTo>
                <a:cubicBezTo>
                  <a:pt x="1585551" y="3260157"/>
                  <a:pt x="1411062" y="3230162"/>
                  <a:pt x="1312708" y="3254649"/>
                </a:cubicBezTo>
                <a:cubicBezTo>
                  <a:pt x="1214354" y="3279136"/>
                  <a:pt x="834950" y="3244097"/>
                  <a:pt x="705174" y="3254649"/>
                </a:cubicBezTo>
                <a:cubicBezTo>
                  <a:pt x="575398" y="3265201"/>
                  <a:pt x="256291" y="3236493"/>
                  <a:pt x="0" y="3254649"/>
                </a:cubicBezTo>
                <a:cubicBezTo>
                  <a:pt x="-61489" y="2999121"/>
                  <a:pt x="23283" y="2889491"/>
                  <a:pt x="0" y="2679661"/>
                </a:cubicBezTo>
                <a:cubicBezTo>
                  <a:pt x="-23283" y="2469831"/>
                  <a:pt x="34033" y="2344722"/>
                  <a:pt x="0" y="2234859"/>
                </a:cubicBezTo>
                <a:cubicBezTo>
                  <a:pt x="-34033" y="2124996"/>
                  <a:pt x="28915" y="1957289"/>
                  <a:pt x="0" y="1724964"/>
                </a:cubicBezTo>
                <a:cubicBezTo>
                  <a:pt x="-28915" y="1492639"/>
                  <a:pt x="11198" y="1302410"/>
                  <a:pt x="0" y="1149976"/>
                </a:cubicBezTo>
                <a:cubicBezTo>
                  <a:pt x="-11198" y="997542"/>
                  <a:pt x="56885" y="772138"/>
                  <a:pt x="0" y="640081"/>
                </a:cubicBezTo>
                <a:cubicBezTo>
                  <a:pt x="-56885" y="508024"/>
                  <a:pt x="58674" y="164019"/>
                  <a:pt x="0" y="0"/>
                </a:cubicBezTo>
                <a:close/>
              </a:path>
              <a:path w="3254649" h="3254649" stroke="0" extrusionOk="0">
                <a:moveTo>
                  <a:pt x="0" y="0"/>
                </a:moveTo>
                <a:cubicBezTo>
                  <a:pt x="217626" y="-39074"/>
                  <a:pt x="233991" y="30793"/>
                  <a:pt x="444802" y="0"/>
                </a:cubicBezTo>
                <a:cubicBezTo>
                  <a:pt x="655613" y="-30793"/>
                  <a:pt x="928282" y="30083"/>
                  <a:pt x="1052337" y="0"/>
                </a:cubicBezTo>
                <a:cubicBezTo>
                  <a:pt x="1176393" y="-30083"/>
                  <a:pt x="1406826" y="47492"/>
                  <a:pt x="1529685" y="0"/>
                </a:cubicBezTo>
                <a:cubicBezTo>
                  <a:pt x="1652544" y="-47492"/>
                  <a:pt x="1915738" y="24552"/>
                  <a:pt x="2072127" y="0"/>
                </a:cubicBezTo>
                <a:cubicBezTo>
                  <a:pt x="2228516" y="-24552"/>
                  <a:pt x="2405758" y="13149"/>
                  <a:pt x="2647115" y="0"/>
                </a:cubicBezTo>
                <a:cubicBezTo>
                  <a:pt x="2888472" y="-13149"/>
                  <a:pt x="2970338" y="61992"/>
                  <a:pt x="3254649" y="0"/>
                </a:cubicBezTo>
                <a:cubicBezTo>
                  <a:pt x="3278772" y="100207"/>
                  <a:pt x="3239124" y="259152"/>
                  <a:pt x="3254649" y="444802"/>
                </a:cubicBezTo>
                <a:cubicBezTo>
                  <a:pt x="3270174" y="630452"/>
                  <a:pt x="3246028" y="840867"/>
                  <a:pt x="3254649" y="954697"/>
                </a:cubicBezTo>
                <a:cubicBezTo>
                  <a:pt x="3263270" y="1068528"/>
                  <a:pt x="3219028" y="1382121"/>
                  <a:pt x="3254649" y="1497139"/>
                </a:cubicBezTo>
                <a:cubicBezTo>
                  <a:pt x="3290270" y="1612157"/>
                  <a:pt x="3242919" y="1842342"/>
                  <a:pt x="3254649" y="1941941"/>
                </a:cubicBezTo>
                <a:cubicBezTo>
                  <a:pt x="3266379" y="2041540"/>
                  <a:pt x="3233159" y="2261994"/>
                  <a:pt x="3254649" y="2386743"/>
                </a:cubicBezTo>
                <a:cubicBezTo>
                  <a:pt x="3276139" y="2511492"/>
                  <a:pt x="3245487" y="2962020"/>
                  <a:pt x="3254649" y="3254649"/>
                </a:cubicBezTo>
                <a:cubicBezTo>
                  <a:pt x="3073106" y="3304493"/>
                  <a:pt x="2880591" y="3254513"/>
                  <a:pt x="2712208" y="3254649"/>
                </a:cubicBezTo>
                <a:cubicBezTo>
                  <a:pt x="2543825" y="3254785"/>
                  <a:pt x="2335593" y="3196503"/>
                  <a:pt x="2104673" y="3254649"/>
                </a:cubicBezTo>
                <a:cubicBezTo>
                  <a:pt x="1873753" y="3312795"/>
                  <a:pt x="1622243" y="3218777"/>
                  <a:pt x="1497139" y="3254649"/>
                </a:cubicBezTo>
                <a:cubicBezTo>
                  <a:pt x="1372035" y="3290521"/>
                  <a:pt x="1111488" y="3243631"/>
                  <a:pt x="889604" y="3254649"/>
                </a:cubicBezTo>
                <a:cubicBezTo>
                  <a:pt x="667720" y="3265667"/>
                  <a:pt x="434521" y="3236559"/>
                  <a:pt x="0" y="3254649"/>
                </a:cubicBezTo>
                <a:cubicBezTo>
                  <a:pt x="-17241" y="3144177"/>
                  <a:pt x="51180" y="2879499"/>
                  <a:pt x="0" y="2744754"/>
                </a:cubicBezTo>
                <a:cubicBezTo>
                  <a:pt x="-51180" y="2610009"/>
                  <a:pt x="14762" y="2408924"/>
                  <a:pt x="0" y="2169766"/>
                </a:cubicBezTo>
                <a:cubicBezTo>
                  <a:pt x="-14762" y="1930608"/>
                  <a:pt x="264" y="1882251"/>
                  <a:pt x="0" y="1724964"/>
                </a:cubicBezTo>
                <a:cubicBezTo>
                  <a:pt x="-264" y="1567677"/>
                  <a:pt x="32193" y="1409847"/>
                  <a:pt x="0" y="1280162"/>
                </a:cubicBezTo>
                <a:cubicBezTo>
                  <a:pt x="-32193" y="1150477"/>
                  <a:pt x="23383" y="833314"/>
                  <a:pt x="0" y="705174"/>
                </a:cubicBezTo>
                <a:cubicBezTo>
                  <a:pt x="-23383" y="577034"/>
                  <a:pt x="79951" y="29062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0778812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pic>
        <p:nvPicPr>
          <p:cNvPr id="7" name="Inhaltsplatzhalter 6" descr="Ein Bild, das Person, Halten, Hand, gelb enthält.&#10;&#10;Automatisch generierte Beschreibung">
            <a:extLst>
              <a:ext uri="{FF2B5EF4-FFF2-40B4-BE49-F238E27FC236}">
                <a16:creationId xmlns:a16="http://schemas.microsoft.com/office/drawing/2014/main" id="{13064837-6CDC-F527-1591-B2A1DF6CA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3" y="1736771"/>
            <a:ext cx="2799978" cy="2799978"/>
          </a:xfrm>
        </p:spPr>
      </p:pic>
      <p:sp>
        <p:nvSpPr>
          <p:cNvPr id="14" name="Titel 4">
            <a:extLst>
              <a:ext uri="{FF2B5EF4-FFF2-40B4-BE49-F238E27FC236}">
                <a16:creationId xmlns:a16="http://schemas.microsoft.com/office/drawing/2014/main" id="{695E00F3-8351-DB5F-45D4-3F4068A2DDAB}"/>
              </a:ext>
            </a:extLst>
          </p:cNvPr>
          <p:cNvSpPr txBox="1">
            <a:spLocks/>
          </p:cNvSpPr>
          <p:nvPr/>
        </p:nvSpPr>
        <p:spPr>
          <a:xfrm>
            <a:off x="618119" y="5124056"/>
            <a:ext cx="10799998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/>
              <a:t>Herzlichen Glückwunsch!</a:t>
            </a:r>
          </a:p>
        </p:txBody>
      </p:sp>
      <p:pic>
        <p:nvPicPr>
          <p:cNvPr id="18" name="Grafik 17" descr="Trophäe mit einfarbiger Füllung">
            <a:extLst>
              <a:ext uri="{FF2B5EF4-FFF2-40B4-BE49-F238E27FC236}">
                <a16:creationId xmlns:a16="http://schemas.microsoft.com/office/drawing/2014/main" id="{512A88A4-653E-8A62-22AC-AEA79B654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1050" y="5171681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2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3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a)… wird immer vom Staat gestellt	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b)… </a:t>
            </a:r>
            <a:r>
              <a:rPr lang="de-D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leistet finanzielle Unterstützung im Falle eines Schadens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c)… benötigen nur sehr wenige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d)… ist viel zu teuer 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Versicherung…</a:t>
            </a:r>
            <a:br>
              <a:rPr lang="de-DE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87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4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muss man frühzeitig anfangen, privat vorzusorgen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sollte jede Woche Lotto gespielt werden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reicht die gesetzliche Rente aus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hilft einem der Staat immer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Um seine Träume im Alter umsetzen zu können…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048F89-908E-2C86-629D-7320AA35C2FC}"/>
              </a:ext>
            </a:extLst>
          </p:cNvPr>
          <p:cNvSpPr/>
          <p:nvPr/>
        </p:nvSpPr>
        <p:spPr>
          <a:xfrm>
            <a:off x="2009954" y="4873924"/>
            <a:ext cx="9480045" cy="560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pic>
        <p:nvPicPr>
          <p:cNvPr id="8" name="Grafik 7" descr="Stoppuhr mit einfarbiger Füllung">
            <a:extLst>
              <a:ext uri="{FF2B5EF4-FFF2-40B4-BE49-F238E27FC236}">
                <a16:creationId xmlns:a16="http://schemas.microsoft.com/office/drawing/2014/main" id="{A8461625-11AA-6E17-8E58-F6D102A5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650" y="4669713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F55FAF4-391B-B8D7-DBCD-CB55EEFDE43D}"/>
              </a:ext>
            </a:extLst>
          </p:cNvPr>
          <p:cNvSpPr txBox="1"/>
          <p:nvPr/>
        </p:nvSpPr>
        <p:spPr>
          <a:xfrm>
            <a:off x="883641" y="5111332"/>
            <a:ext cx="672862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 b="1">
                <a:solidFill>
                  <a:schemeClr val="accent2"/>
                </a:solidFill>
              </a:rPr>
              <a:t>20 Sek.</a:t>
            </a:r>
          </a:p>
        </p:txBody>
      </p:sp>
      <p:pic>
        <p:nvPicPr>
          <p:cNvPr id="6" name="tickingbuzzer-75859">
            <a:hlinkClick r:id="" action="ppaction://media"/>
            <a:extLst>
              <a:ext uri="{FF2B5EF4-FFF2-40B4-BE49-F238E27FC236}">
                <a16:creationId xmlns:a16="http://schemas.microsoft.com/office/drawing/2014/main" id="{16325649-21FC-CEC6-3C45-E7A174BED9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944" y="4951082"/>
            <a:ext cx="406400" cy="406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8D4F93E-2413-100C-D56A-3E822CF433E6}"/>
              </a:ext>
            </a:extLst>
          </p:cNvPr>
          <p:cNvSpPr txBox="1"/>
          <p:nvPr/>
        </p:nvSpPr>
        <p:spPr>
          <a:xfrm>
            <a:off x="702000" y="5614372"/>
            <a:ext cx="2205991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accent2"/>
                </a:solidFill>
              </a:rPr>
              <a:t>Doppelklick, um die Zeit zu starten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BB0AC80-C712-05FD-11C4-2F38CD85E842}"/>
              </a:ext>
            </a:extLst>
          </p:cNvPr>
          <p:cNvSpPr/>
          <p:nvPr/>
        </p:nvSpPr>
        <p:spPr>
          <a:xfrm>
            <a:off x="10698067" y="551509"/>
            <a:ext cx="791527" cy="791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EFCBDA-97B8-A9C5-BD7C-C88FD7166C16}"/>
              </a:ext>
            </a:extLst>
          </p:cNvPr>
          <p:cNvSpPr txBox="1"/>
          <p:nvPr/>
        </p:nvSpPr>
        <p:spPr>
          <a:xfrm>
            <a:off x="10896021" y="461594"/>
            <a:ext cx="640080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4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D94228-AA26-9D98-013E-693509B18382}"/>
              </a:ext>
            </a:extLst>
          </p:cNvPr>
          <p:cNvSpPr txBox="1"/>
          <p:nvPr/>
        </p:nvSpPr>
        <p:spPr>
          <a:xfrm>
            <a:off x="10861901" y="979235"/>
            <a:ext cx="476257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bg1"/>
                </a:solidFill>
              </a:rPr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15172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de-D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muss man frühzeitig anfangen, privat vorzusorgen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sollte jede Woche Lotto gespielt werden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reicht die gesetzliche Rente aus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hilft einem der Staat immer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Um seine Träume im Alter umsetzen zu können…</a:t>
            </a:r>
          </a:p>
        </p:txBody>
      </p:sp>
    </p:spTree>
    <p:extLst>
      <p:ext uri="{BB962C8B-B14F-4D97-AF65-F5344CB8AC3E}">
        <p14:creationId xmlns:p14="http://schemas.microsoft.com/office/powerpoint/2010/main" val="166740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66 Jahren in Rente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64 Jahren in Rente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65 Jahren in Rente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67 Jahren in Rente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0" y="266197"/>
            <a:ext cx="10799998" cy="576000"/>
          </a:xfrm>
        </p:spPr>
        <p:txBody>
          <a:bodyPr/>
          <a:lstStyle/>
          <a:p>
            <a:r>
              <a:rPr lang="de-DE" dirty="0"/>
              <a:t>In Deutschland gehen im Durchschnitt die Menschen mit…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0557C3-310C-F9BD-043E-3CB79F1E209A}"/>
              </a:ext>
            </a:extLst>
          </p:cNvPr>
          <p:cNvSpPr/>
          <p:nvPr/>
        </p:nvSpPr>
        <p:spPr>
          <a:xfrm>
            <a:off x="2009954" y="4873924"/>
            <a:ext cx="9480045" cy="560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pic>
        <p:nvPicPr>
          <p:cNvPr id="8" name="Grafik 7" descr="Stoppuhr mit einfarbiger Füllung">
            <a:extLst>
              <a:ext uri="{FF2B5EF4-FFF2-40B4-BE49-F238E27FC236}">
                <a16:creationId xmlns:a16="http://schemas.microsoft.com/office/drawing/2014/main" id="{3085851C-9D97-FEDC-6C58-D437121F4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650" y="4669713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85609DF-DAAB-A7D2-B1A3-F45373E89B2C}"/>
              </a:ext>
            </a:extLst>
          </p:cNvPr>
          <p:cNvSpPr txBox="1"/>
          <p:nvPr/>
        </p:nvSpPr>
        <p:spPr>
          <a:xfrm>
            <a:off x="883641" y="5111332"/>
            <a:ext cx="672862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 b="1">
                <a:solidFill>
                  <a:schemeClr val="accent2"/>
                </a:solidFill>
              </a:rPr>
              <a:t>20 Sek.</a:t>
            </a:r>
          </a:p>
        </p:txBody>
      </p:sp>
      <p:pic>
        <p:nvPicPr>
          <p:cNvPr id="6" name="tickingbuzzer-75859">
            <a:hlinkClick r:id="" action="ppaction://media"/>
            <a:extLst>
              <a:ext uri="{FF2B5EF4-FFF2-40B4-BE49-F238E27FC236}">
                <a16:creationId xmlns:a16="http://schemas.microsoft.com/office/drawing/2014/main" id="{F44D6671-3C59-E5D7-5A96-09017A52C4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944" y="4951082"/>
            <a:ext cx="406400" cy="406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E490A86-7AC0-07A1-98EE-93F21C3D7E6F}"/>
              </a:ext>
            </a:extLst>
          </p:cNvPr>
          <p:cNvSpPr txBox="1"/>
          <p:nvPr/>
        </p:nvSpPr>
        <p:spPr>
          <a:xfrm>
            <a:off x="702000" y="5614372"/>
            <a:ext cx="2205991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accent2"/>
                </a:solidFill>
              </a:rPr>
              <a:t>Doppelklick, um die Zeit zu starten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9289FB-35DC-F39B-2669-64CFD07B32D1}"/>
              </a:ext>
            </a:extLst>
          </p:cNvPr>
          <p:cNvSpPr/>
          <p:nvPr/>
        </p:nvSpPr>
        <p:spPr>
          <a:xfrm>
            <a:off x="10698067" y="551509"/>
            <a:ext cx="791527" cy="791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C2F0934-2742-6E10-DB2F-00B6BAB0667B}"/>
              </a:ext>
            </a:extLst>
          </p:cNvPr>
          <p:cNvSpPr txBox="1"/>
          <p:nvPr/>
        </p:nvSpPr>
        <p:spPr>
          <a:xfrm>
            <a:off x="10896021" y="461594"/>
            <a:ext cx="640080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4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79751D8-01D9-DDC3-3D42-255FE1D9D53D}"/>
              </a:ext>
            </a:extLst>
          </p:cNvPr>
          <p:cNvSpPr txBox="1"/>
          <p:nvPr/>
        </p:nvSpPr>
        <p:spPr>
          <a:xfrm>
            <a:off x="10820910" y="960877"/>
            <a:ext cx="640080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bg1"/>
                </a:solidFill>
              </a:rPr>
              <a:t>Punkte</a:t>
            </a:r>
          </a:p>
        </p:txBody>
      </p:sp>
    </p:spTree>
    <p:extLst>
      <p:ext uri="{BB962C8B-B14F-4D97-AF65-F5344CB8AC3E}">
        <p14:creationId xmlns:p14="http://schemas.microsoft.com/office/powerpoint/2010/main" val="297992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7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66 Jahren in Rente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de-D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 Jahren in Rente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65 Jahren in Rente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67 Jahren in Rente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1" y="233268"/>
            <a:ext cx="10799998" cy="576000"/>
          </a:xfrm>
        </p:spPr>
        <p:txBody>
          <a:bodyPr/>
          <a:lstStyle/>
          <a:p>
            <a:r>
              <a:rPr lang="de-DE" dirty="0"/>
              <a:t>In Deutschland gehen im Durchschnitt die Menschen mit…</a:t>
            </a:r>
          </a:p>
        </p:txBody>
      </p:sp>
    </p:spTree>
    <p:extLst>
      <p:ext uri="{BB962C8B-B14F-4D97-AF65-F5344CB8AC3E}">
        <p14:creationId xmlns:p14="http://schemas.microsoft.com/office/powerpoint/2010/main" val="96586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8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kommt vom Arbeitgeber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kommt von den Unternehmen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kommt vom Staat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kommt von Elon Musk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gesetzliche Rente…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63879C1-714E-EA84-4A77-B7A94471310D}"/>
              </a:ext>
            </a:extLst>
          </p:cNvPr>
          <p:cNvSpPr/>
          <p:nvPr/>
        </p:nvSpPr>
        <p:spPr>
          <a:xfrm>
            <a:off x="2009954" y="4873924"/>
            <a:ext cx="9480045" cy="560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pic>
        <p:nvPicPr>
          <p:cNvPr id="8" name="Grafik 7" descr="Stoppuhr mit einfarbiger Füllung">
            <a:extLst>
              <a:ext uri="{FF2B5EF4-FFF2-40B4-BE49-F238E27FC236}">
                <a16:creationId xmlns:a16="http://schemas.microsoft.com/office/drawing/2014/main" id="{7BDCE072-6DDA-C008-C011-426B414F4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650" y="4669713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1F445FE-A762-3381-1EE0-33B09741F6B1}"/>
              </a:ext>
            </a:extLst>
          </p:cNvPr>
          <p:cNvSpPr txBox="1"/>
          <p:nvPr/>
        </p:nvSpPr>
        <p:spPr>
          <a:xfrm>
            <a:off x="883641" y="5111332"/>
            <a:ext cx="672862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 b="1">
                <a:solidFill>
                  <a:schemeClr val="accent2"/>
                </a:solidFill>
              </a:rPr>
              <a:t>20 Sek.</a:t>
            </a:r>
          </a:p>
        </p:txBody>
      </p:sp>
      <p:pic>
        <p:nvPicPr>
          <p:cNvPr id="6" name="tickingbuzzer-75859">
            <a:hlinkClick r:id="" action="ppaction://media"/>
            <a:extLst>
              <a:ext uri="{FF2B5EF4-FFF2-40B4-BE49-F238E27FC236}">
                <a16:creationId xmlns:a16="http://schemas.microsoft.com/office/drawing/2014/main" id="{84C19AAF-B874-5983-84F4-B8C63159A8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944" y="4951082"/>
            <a:ext cx="406400" cy="406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839E086-36CB-9916-FFA3-0696086CE7A7}"/>
              </a:ext>
            </a:extLst>
          </p:cNvPr>
          <p:cNvSpPr txBox="1"/>
          <p:nvPr/>
        </p:nvSpPr>
        <p:spPr>
          <a:xfrm>
            <a:off x="702000" y="5614372"/>
            <a:ext cx="2205991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accent2"/>
                </a:solidFill>
              </a:rPr>
              <a:t>Doppelklick, um die Zeit zu starten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5C889B9-B503-C053-893E-3D96174D99FE}"/>
              </a:ext>
            </a:extLst>
          </p:cNvPr>
          <p:cNvSpPr/>
          <p:nvPr/>
        </p:nvSpPr>
        <p:spPr>
          <a:xfrm>
            <a:off x="10698067" y="551509"/>
            <a:ext cx="791527" cy="791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5394DF5-E054-25A7-CC82-85DD59B4E57A}"/>
              </a:ext>
            </a:extLst>
          </p:cNvPr>
          <p:cNvSpPr txBox="1"/>
          <p:nvPr/>
        </p:nvSpPr>
        <p:spPr>
          <a:xfrm>
            <a:off x="10896021" y="461594"/>
            <a:ext cx="640080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4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036003E-6B67-21BB-9613-760E357A113B}"/>
              </a:ext>
            </a:extLst>
          </p:cNvPr>
          <p:cNvSpPr txBox="1"/>
          <p:nvPr/>
        </p:nvSpPr>
        <p:spPr>
          <a:xfrm>
            <a:off x="10861901" y="979235"/>
            <a:ext cx="476257" cy="314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/>
            <a:r>
              <a:rPr lang="de-DE" sz="1100">
                <a:solidFill>
                  <a:schemeClr val="bg1"/>
                </a:solidFill>
              </a:rPr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7592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1C9E30-111C-A0E8-32DD-CBC9A579DD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8F3D2B-F07B-4D7B-B9C5-0D64AFCC6303}" type="slidenum">
              <a:rPr lang="de-DE" smtClean="0"/>
              <a:t>9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E298A-E2F2-C7B4-A957-CDF799AE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kommt vom Arbeitgeber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kommt von den Unternehmen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e-DE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e-DE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kommt vom Staat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029075" algn="l"/>
              </a:tabLst>
            </a:pP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kommt von Elon Musk</a:t>
            </a:r>
          </a:p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CFCBD4-DFBE-A2D3-42AE-ADD8DD2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gesetzliche Rente…</a:t>
            </a:r>
          </a:p>
        </p:txBody>
      </p:sp>
    </p:spTree>
    <p:extLst>
      <p:ext uri="{BB962C8B-B14F-4D97-AF65-F5344CB8AC3E}">
        <p14:creationId xmlns:p14="http://schemas.microsoft.com/office/powerpoint/2010/main" val="3422784070"/>
      </p:ext>
    </p:extLst>
  </p:cSld>
  <p:clrMapOvr>
    <a:masterClrMapping/>
  </p:clrMapOvr>
</p:sld>
</file>

<file path=ppt/theme/theme1.xml><?xml version="1.0" encoding="utf-8"?>
<a:theme xmlns:a="http://schemas.openxmlformats.org/drawingml/2006/main" name="IWJ  JUNIOR 16 zu 9">
  <a:themeElements>
    <a:clrScheme name="IW_JUNIOR_Colors_NEW 2022">
      <a:dk1>
        <a:srgbClr val="000000"/>
      </a:dk1>
      <a:lt1>
        <a:srgbClr val="FFFFFF"/>
      </a:lt1>
      <a:dk2>
        <a:srgbClr val="93A7BB"/>
      </a:dk2>
      <a:lt2>
        <a:srgbClr val="748A9D"/>
      </a:lt2>
      <a:accent1>
        <a:srgbClr val="0069B4"/>
      </a:accent1>
      <a:accent2>
        <a:srgbClr val="2E4964"/>
      </a:accent2>
      <a:accent3>
        <a:srgbClr val="EEEB79"/>
      </a:accent3>
      <a:accent4>
        <a:srgbClr val="829F49"/>
      </a:accent4>
      <a:accent5>
        <a:srgbClr val="8EB8E6"/>
      </a:accent5>
      <a:accent6>
        <a:srgbClr val="CCE598"/>
      </a:accent6>
      <a:hlink>
        <a:srgbClr val="2E4964"/>
      </a:hlink>
      <a:folHlink>
        <a:srgbClr val="0069B4"/>
      </a:folHlink>
    </a:clrScheme>
    <a:fontScheme name="IW_JUNIOR_Color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algn="l">
          <a:defRPr sz="2000" dirty="0" err="1" smtClean="0">
            <a:solidFill>
              <a:schemeClr val="accent2"/>
            </a:solidFill>
          </a:defRPr>
        </a:defPPr>
      </a:lstStyle>
    </a:txDef>
  </a:objectDefaults>
  <a:extraClrSchemeLst/>
  <a:custClrLst>
    <a:custClr name="Custom Color 1">
      <a:srgbClr val="9C0F11"/>
    </a:custClr>
    <a:custClr name="Custom Color 2">
      <a:srgbClr val="D8AE00"/>
    </a:custClr>
    <a:custClr name="Custom Color 3">
      <a:srgbClr val="158143"/>
    </a:custClr>
  </a:custClrLst>
  <a:extLst>
    <a:ext uri="{05A4C25C-085E-4340-85A3-A5531E510DB2}">
      <thm15:themeFamily xmlns:thm15="http://schemas.microsoft.com/office/thememl/2012/main" name="POTX_IW JUNIOR-PP-Vorlage_NEW" id="{3B5D0E08-A297-4810-9585-4A732DB55F46}" vid="{DE6297C3-8E17-4402-B4D6-6169CFBA2431}"/>
    </a:ext>
  </a:extLst>
</a:theme>
</file>

<file path=ppt/theme/theme2.xml><?xml version="1.0" encoding="utf-8"?>
<a:theme xmlns:a="http://schemas.openxmlformats.org/drawingml/2006/main" name="IWJ  JUNIOR 16 zu 9">
  <a:themeElements>
    <a:clrScheme name="IW_JUNIOR_Colors_NEW 2022">
      <a:dk1>
        <a:srgbClr val="000000"/>
      </a:dk1>
      <a:lt1>
        <a:srgbClr val="FFFFFF"/>
      </a:lt1>
      <a:dk2>
        <a:srgbClr val="93A7BB"/>
      </a:dk2>
      <a:lt2>
        <a:srgbClr val="748A9D"/>
      </a:lt2>
      <a:accent1>
        <a:srgbClr val="0069B4"/>
      </a:accent1>
      <a:accent2>
        <a:srgbClr val="2E4964"/>
      </a:accent2>
      <a:accent3>
        <a:srgbClr val="EEEB79"/>
      </a:accent3>
      <a:accent4>
        <a:srgbClr val="829F49"/>
      </a:accent4>
      <a:accent5>
        <a:srgbClr val="8EB8E6"/>
      </a:accent5>
      <a:accent6>
        <a:srgbClr val="CCE598"/>
      </a:accent6>
      <a:hlink>
        <a:srgbClr val="2E4964"/>
      </a:hlink>
      <a:folHlink>
        <a:srgbClr val="0069B4"/>
      </a:folHlink>
    </a:clrScheme>
    <a:fontScheme name="IW_JUNIOR_Color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algn="l">
          <a:defRPr sz="2000" dirty="0" err="1" smtClean="0">
            <a:solidFill>
              <a:schemeClr val="accent2"/>
            </a:solidFill>
          </a:defRPr>
        </a:defPPr>
      </a:lstStyle>
    </a:txDef>
  </a:objectDefaults>
  <a:extraClrSchemeLst/>
  <a:custClrLst>
    <a:custClr name="Custom Color 1">
      <a:srgbClr val="9C0F11"/>
    </a:custClr>
    <a:custClr name="Custom Color 2">
      <a:srgbClr val="D8AE00"/>
    </a:custClr>
    <a:custClr name="Custom Color 3">
      <a:srgbClr val="158143"/>
    </a:custClr>
  </a:custClrLst>
  <a:extLst>
    <a:ext uri="{05A4C25C-085E-4340-85A3-A5531E510DB2}">
      <thm15:themeFamily xmlns:thm15="http://schemas.microsoft.com/office/thememl/2012/main" name="POTX_IW JUNIOR-PP-Vorlage_NEW" id="{3B5D0E08-A297-4810-9585-4A732DB55F46}" vid="{FBFDF072-45D1-4A60-AA41-6375A2BC63BA}"/>
    </a:ext>
  </a:extLst>
</a:theme>
</file>

<file path=ppt/theme/theme3.xml><?xml version="1.0" encoding="utf-8"?>
<a:theme xmlns:a="http://schemas.openxmlformats.org/drawingml/2006/main" name="Office">
  <a:themeElements>
    <a:clrScheme name="IW_JUNIOR_Colors">
      <a:dk1>
        <a:srgbClr val="000000"/>
      </a:dk1>
      <a:lt1>
        <a:srgbClr val="FFFFFF"/>
      </a:lt1>
      <a:dk2>
        <a:srgbClr val="B8C9D9"/>
      </a:dk2>
      <a:lt2>
        <a:srgbClr val="748A9D"/>
      </a:lt2>
      <a:accent1>
        <a:srgbClr val="006CBA"/>
      </a:accent1>
      <a:accent2>
        <a:srgbClr val="2E4964"/>
      </a:accent2>
      <a:accent3>
        <a:srgbClr val="F5E765"/>
      </a:accent3>
      <a:accent4>
        <a:srgbClr val="7E9F4C"/>
      </a:accent4>
      <a:accent5>
        <a:srgbClr val="508FCD"/>
      </a:accent5>
      <a:accent6>
        <a:srgbClr val="BBD688"/>
      </a:accent6>
      <a:hlink>
        <a:srgbClr val="2E4964"/>
      </a:hlink>
      <a:folHlink>
        <a:srgbClr val="0069B4"/>
      </a:folHlink>
    </a:clrScheme>
    <a:fontScheme name="IW_JUNIOR_Color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IW_JUNIOR_Colors">
      <a:dk1>
        <a:srgbClr val="000000"/>
      </a:dk1>
      <a:lt1>
        <a:srgbClr val="FFFFFF"/>
      </a:lt1>
      <a:dk2>
        <a:srgbClr val="B8C9D9"/>
      </a:dk2>
      <a:lt2>
        <a:srgbClr val="748A9D"/>
      </a:lt2>
      <a:accent1>
        <a:srgbClr val="006CBA"/>
      </a:accent1>
      <a:accent2>
        <a:srgbClr val="2E4964"/>
      </a:accent2>
      <a:accent3>
        <a:srgbClr val="F5E765"/>
      </a:accent3>
      <a:accent4>
        <a:srgbClr val="7E9F4C"/>
      </a:accent4>
      <a:accent5>
        <a:srgbClr val="508FCD"/>
      </a:accent5>
      <a:accent6>
        <a:srgbClr val="BBD688"/>
      </a:accent6>
      <a:hlink>
        <a:srgbClr val="2E4964"/>
      </a:hlink>
      <a:folHlink>
        <a:srgbClr val="0069B4"/>
      </a:folHlink>
    </a:clrScheme>
    <a:fontScheme name="IW_JUNIOR_Color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9CE69A04C9F646BB6098700FE5B8B5" ma:contentTypeVersion="19" ma:contentTypeDescription="Ein neues Dokument erstellen." ma:contentTypeScope="" ma:versionID="bbd1c6c8953c6b19e60a7bca416a2632">
  <xsd:schema xmlns:xsd="http://www.w3.org/2001/XMLSchema" xmlns:xs="http://www.w3.org/2001/XMLSchema" xmlns:p="http://schemas.microsoft.com/office/2006/metadata/properties" xmlns:ns2="39b60302-f656-4489-87c4-9a129c70e716" xmlns:ns3="91476497-23d1-4126-8cbc-cdadae6bbf2d" xmlns:ns4="http://schemas.microsoft.com/sharepoint/v4" targetNamespace="http://schemas.microsoft.com/office/2006/metadata/properties" ma:root="true" ma:fieldsID="2ba6b082b06fea60a5c760d1c143a8b1" ns2:_="" ns3:_="" ns4:_="">
    <xsd:import namespace="39b60302-f656-4489-87c4-9a129c70e716"/>
    <xsd:import namespace="91476497-23d1-4126-8cbc-cdadae6bbf2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4:IconOverlay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60302-f656-4489-87c4-9a129c70e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91802ae2-3400-4d42-92b2-5cecb06e49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76497-23d1-4126-8cbc-cdadae6bbf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cc03e84-f0e3-499b-89a6-460474091b18}" ma:internalName="TaxCatchAll" ma:showField="CatchAllData" ma:web="91476497-23d1-4126-8cbc-cdadae6bb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476497-23d1-4126-8cbc-cdadae6bbf2d" xsi:nil="true"/>
    <lcf76f155ced4ddcb4097134ff3c332f xmlns="39b60302-f656-4489-87c4-9a129c70e716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E4FFFBC4-8A37-4605-AA27-6793A3D9C8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BB717-48E5-4659-A0E6-931954E3DF17}">
  <ds:schemaRefs>
    <ds:schemaRef ds:uri="39b60302-f656-4489-87c4-9a129c70e716"/>
    <ds:schemaRef ds:uri="91476497-23d1-4126-8cbc-cdadae6bbf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4F4832-E0F3-4E8B-90DC-81ECABAA379C}">
  <ds:schemaRefs>
    <ds:schemaRef ds:uri="39b60302-f656-4489-87c4-9a129c70e716"/>
    <ds:schemaRef ds:uri="91476497-23d1-4126-8cbc-cdadae6bbf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IWJUNIOR_CD_Vorlage</Template>
  <TotalTime>0</TotalTime>
  <Words>1004</Words>
  <Application>Microsoft Office PowerPoint</Application>
  <PresentationFormat>Breitbild</PresentationFormat>
  <Paragraphs>182</Paragraphs>
  <Slides>21</Slides>
  <Notes>1</Notes>
  <HiddenSlides>0</HiddenSlides>
  <MMClips>9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IWJ  JUNIOR 16 zu 9</vt:lpstr>
      <vt:lpstr>IWJ  JUNIOR 16 zu 9</vt:lpstr>
      <vt:lpstr>  Welche Bedeutung haben Versicherungen mit dem Schwerpunkt der Altersvorsorge?</vt:lpstr>
      <vt:lpstr>Eine Versicherung… </vt:lpstr>
      <vt:lpstr>Eine Versicherung… </vt:lpstr>
      <vt:lpstr>Um seine Träume im Alter umsetzen zu können…</vt:lpstr>
      <vt:lpstr>Um seine Träume im Alter umsetzen zu können…</vt:lpstr>
      <vt:lpstr>In Deutschland gehen im Durchschnitt die Menschen mit…</vt:lpstr>
      <vt:lpstr>In Deutschland gehen im Durchschnitt die Menschen mit…</vt:lpstr>
      <vt:lpstr>Die gesetzliche Rente…</vt:lpstr>
      <vt:lpstr>Die gesetzliche Rente…</vt:lpstr>
      <vt:lpstr>Das Umlageverfahren (Generationenvertrag) der gesetzlichen Rente bedeutet, …</vt:lpstr>
      <vt:lpstr>Das Umlageverfahren (Generationenvertrag) der gesetzlichen Rente bedeutet, …</vt:lpstr>
      <vt:lpstr>Die aktuelle Rentenhöhe wird wahrscheinlich…</vt:lpstr>
      <vt:lpstr>Die aktuelle Rentenhöhe wird wahrscheinlich…</vt:lpstr>
      <vt:lpstr>Das Umlageverfahren der gesetzlichen Rente kommt an seine Grenzen, weil…</vt:lpstr>
      <vt:lpstr>Das Umlageverfahren der gesetzlichen Rente kommt an seine Grenzen, weil…</vt:lpstr>
      <vt:lpstr>Eine Möglichkeit der privaten Altersvorsorge ist die Investition von Geld in Aktien, ETFs und Fonds. So viel Prozent sorgen in Deutschland mit Aktien für das Alter vor:</vt:lpstr>
      <vt:lpstr>Eine Möglichkeit der privaten Altersvorsorge ist die Investition von Geld in Aktien, ETFs und Fonds. So viel Prozent sorgen in Deutschland mit Aktien für das Alter vor:</vt:lpstr>
      <vt:lpstr>Im Durchschnitt aller Rentenempfänger bekamen im Jahre 2023 in Deutschland</vt:lpstr>
      <vt:lpstr>Im Durchschnitt aller Rentenempfänger bekamen im Jahre 2023 in Deutschland</vt:lpstr>
      <vt:lpstr>Punktetabelle </vt:lpstr>
      <vt:lpstr>Punkte zusammenzählen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„Welche Bedeutung haben Versicherungen mit dem Schwerpunkt der Altersvorsorge“?</dc:title>
  <dc:creator>Linda</dc:creator>
  <dc:description>PP Vorlage für IW JUNIOR | Herr Schleheck_x000d_
Version 1.0 |  neue FARBEN!!!_x000d_
Stand: 17.08.2022</dc:description>
  <cp:lastModifiedBy>Montua, Sabine</cp:lastModifiedBy>
  <cp:revision>1</cp:revision>
  <dcterms:created xsi:type="dcterms:W3CDTF">2024-03-14T16:18:46Z</dcterms:created>
  <dcterms:modified xsi:type="dcterms:W3CDTF">2024-04-23T06:49:23Z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0x0101000C9CE69A04C9F646BB6098700FE5B8B5</vt:lpwstr>
  </property>
  <property fmtid="{D5CDD505-2E9C-101B-9397-08002B2CF9AE}" pid="3" name="MediaServiceImageTags">
    <vt:lpwstr/>
  </property>
  <property fmtid="{D5CDD505-2E9C-101B-9397-08002B2CF9AE}" pid="4" name="_AdHocReviewCycleID">
    <vt:i4>-1407027372</vt:i4>
  </property>
  <property fmtid="{D5CDD505-2E9C-101B-9397-08002B2CF9AE}" pid="5" name="_NewReviewCycle">
    <vt:lpwstr/>
  </property>
  <property fmtid="{D5CDD505-2E9C-101B-9397-08002B2CF9AE}" pid="6" name="_EmailSubject">
    <vt:lpwstr>Modul Altersvorsorge</vt:lpwstr>
  </property>
  <property fmtid="{D5CDD505-2E9C-101B-9397-08002B2CF9AE}" pid="7" name="_AuthorEmail">
    <vt:lpwstr>montua@iwkoeln.de</vt:lpwstr>
  </property>
  <property fmtid="{D5CDD505-2E9C-101B-9397-08002B2CF9AE}" pid="8" name="_AuthorEmailDisplayName">
    <vt:lpwstr>Montua, Sabine</vt:lpwstr>
  </property>
</Properties>
</file>